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22"/>
  </p:notesMasterIdLst>
  <p:sldIdLst>
    <p:sldId id="276" r:id="rId2"/>
    <p:sldId id="349" r:id="rId3"/>
    <p:sldId id="351" r:id="rId4"/>
    <p:sldId id="348" r:id="rId5"/>
    <p:sldId id="347" r:id="rId6"/>
    <p:sldId id="352" r:id="rId7"/>
    <p:sldId id="353" r:id="rId8"/>
    <p:sldId id="354" r:id="rId9"/>
    <p:sldId id="355" r:id="rId10"/>
    <p:sldId id="356" r:id="rId11"/>
    <p:sldId id="336" r:id="rId12"/>
    <p:sldId id="301" r:id="rId13"/>
    <p:sldId id="337" r:id="rId14"/>
    <p:sldId id="325" r:id="rId15"/>
    <p:sldId id="310" r:id="rId16"/>
    <p:sldId id="317" r:id="rId17"/>
    <p:sldId id="343" r:id="rId18"/>
    <p:sldId id="331" r:id="rId19"/>
    <p:sldId id="332" r:id="rId20"/>
    <p:sldId id="32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4B4D3C-31C1-4316-866F-3BEA46C69F67}" v="5" dt="2020-08-04T17:59:02.5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C06EA6-9B77-4AD6-9E28-F7517C87D67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060377D-21C7-48DD-B94E-F1100858BA1B}">
      <dgm:prSet phldrT="[Text]" custT="1"/>
      <dgm:spPr/>
      <dgm:t>
        <a:bodyPr/>
        <a:lstStyle/>
        <a:p>
          <a:r>
            <a:rPr lang="en-US" sz="1000" b="1" dirty="0">
              <a:solidFill>
                <a:schemeClr val="tx1"/>
              </a:solidFill>
            </a:rPr>
            <a:t>Permitted or CUP in Zone Use Tables</a:t>
          </a:r>
        </a:p>
        <a:p>
          <a:r>
            <a:rPr lang="en-US" sz="1000" b="1" dirty="0">
              <a:solidFill>
                <a:schemeClr val="tx1"/>
              </a:solidFill>
            </a:rPr>
            <a:t>+ Existing STRs meeting criteria</a:t>
          </a:r>
        </a:p>
      </dgm:t>
    </dgm:pt>
    <dgm:pt modelId="{534C64F8-3AE9-4979-9558-16FDBA48A37D}" type="parTrans" cxnId="{7F1FA278-8FBE-4173-85EF-9F35947C5F40}">
      <dgm:prSet/>
      <dgm:spPr/>
      <dgm:t>
        <a:bodyPr/>
        <a:lstStyle/>
        <a:p>
          <a:endParaRPr lang="en-US" sz="1000" b="1">
            <a:solidFill>
              <a:schemeClr val="tx1"/>
            </a:solidFill>
          </a:endParaRPr>
        </a:p>
      </dgm:t>
    </dgm:pt>
    <dgm:pt modelId="{FB916323-F0D9-42A6-B378-19783F2CEE24}" type="sibTrans" cxnId="{7F1FA278-8FBE-4173-85EF-9F35947C5F40}">
      <dgm:prSet/>
      <dgm:spPr/>
      <dgm:t>
        <a:bodyPr/>
        <a:lstStyle/>
        <a:p>
          <a:endParaRPr lang="en-US" sz="1000" b="1">
            <a:solidFill>
              <a:schemeClr val="tx1"/>
            </a:solidFill>
          </a:endParaRPr>
        </a:p>
      </dgm:t>
    </dgm:pt>
    <dgm:pt modelId="{45F21145-0A5D-466A-B8ED-EEA54FD96DA6}">
      <dgm:prSet phldrT="[Text]" custT="1"/>
      <dgm:spPr/>
      <dgm:t>
        <a:bodyPr/>
        <a:lstStyle/>
        <a:p>
          <a:r>
            <a:rPr lang="en-US" sz="1000" b="1" dirty="0">
              <a:solidFill>
                <a:schemeClr val="tx1"/>
              </a:solidFill>
            </a:rPr>
            <a:t>Tier 1: Owner Occupied</a:t>
          </a:r>
        </a:p>
        <a:p>
          <a:r>
            <a:rPr lang="en-US" sz="1000" b="1" dirty="0">
              <a:solidFill>
                <a:schemeClr val="tx1"/>
              </a:solidFill>
            </a:rPr>
            <a:t>+ Any Tier in PUD and MPR Zones, Permitted with Criteria</a:t>
          </a:r>
        </a:p>
      </dgm:t>
    </dgm:pt>
    <dgm:pt modelId="{B5505E29-6AEE-4BA0-8439-98805E0E602C}" type="parTrans" cxnId="{57E317F3-C5F8-42B7-87DF-5522EFBC933B}">
      <dgm:prSet/>
      <dgm:spPr/>
      <dgm:t>
        <a:bodyPr/>
        <a:lstStyle/>
        <a:p>
          <a:endParaRPr lang="en-US" sz="1000" b="1" dirty="0">
            <a:solidFill>
              <a:schemeClr val="tx1"/>
            </a:solidFill>
          </a:endParaRPr>
        </a:p>
      </dgm:t>
    </dgm:pt>
    <dgm:pt modelId="{6EBCD1CC-D25B-47FA-9686-E82817B7046B}" type="sibTrans" cxnId="{57E317F3-C5F8-42B7-87DF-5522EFBC933B}">
      <dgm:prSet/>
      <dgm:spPr/>
      <dgm:t>
        <a:bodyPr/>
        <a:lstStyle/>
        <a:p>
          <a:endParaRPr lang="en-US" sz="1000" b="1">
            <a:solidFill>
              <a:schemeClr val="tx1"/>
            </a:solidFill>
          </a:endParaRPr>
        </a:p>
      </dgm:t>
    </dgm:pt>
    <dgm:pt modelId="{55BE8D37-33C8-4074-BB64-26B9899BF065}">
      <dgm:prSet phldrT="[Text]" custT="1"/>
      <dgm:spPr/>
      <dgm:t>
        <a:bodyPr/>
        <a:lstStyle/>
        <a:p>
          <a:r>
            <a:rPr lang="en-US" sz="1000" b="1" dirty="0">
              <a:solidFill>
                <a:schemeClr val="tx1"/>
              </a:solidFill>
            </a:rPr>
            <a:t>1% Cap Does Not Apply</a:t>
          </a:r>
        </a:p>
      </dgm:t>
    </dgm:pt>
    <dgm:pt modelId="{C660B220-EA5F-4951-AA42-6885EDA2B88A}" type="parTrans" cxnId="{BF1A0D85-543E-43D2-850B-BAF3FE42651D}">
      <dgm:prSet/>
      <dgm:spPr/>
      <dgm:t>
        <a:bodyPr/>
        <a:lstStyle/>
        <a:p>
          <a:endParaRPr lang="en-US" sz="1000" b="1" dirty="0">
            <a:solidFill>
              <a:schemeClr val="tx1"/>
            </a:solidFill>
          </a:endParaRPr>
        </a:p>
      </dgm:t>
    </dgm:pt>
    <dgm:pt modelId="{240AAD1A-155D-49FC-AB16-3894496859EB}" type="sibTrans" cxnId="{BF1A0D85-543E-43D2-850B-BAF3FE42651D}">
      <dgm:prSet/>
      <dgm:spPr/>
      <dgm:t>
        <a:bodyPr/>
        <a:lstStyle/>
        <a:p>
          <a:endParaRPr lang="en-US" sz="1000" b="1">
            <a:solidFill>
              <a:schemeClr val="tx1"/>
            </a:solidFill>
          </a:endParaRPr>
        </a:p>
      </dgm:t>
    </dgm:pt>
    <dgm:pt modelId="{57758D17-3A9C-4D0F-A6D6-93BFE620D7AF}">
      <dgm:prSet phldrT="[Text]" custT="1"/>
      <dgm:spPr/>
      <dgm:t>
        <a:bodyPr/>
        <a:lstStyle/>
        <a:p>
          <a:r>
            <a:rPr lang="en-US" sz="1000" b="1" dirty="0">
              <a:solidFill>
                <a:schemeClr val="tx1"/>
              </a:solidFill>
            </a:rPr>
            <a:t>Allowed in any location</a:t>
          </a:r>
        </a:p>
      </dgm:t>
    </dgm:pt>
    <dgm:pt modelId="{EBE0D9D4-A58B-4232-9E42-EDF02871CDE8}" type="parTrans" cxnId="{0A8A59E8-7546-4D8E-8879-7CB01933447F}">
      <dgm:prSet/>
      <dgm:spPr/>
      <dgm:t>
        <a:bodyPr/>
        <a:lstStyle/>
        <a:p>
          <a:endParaRPr lang="en-US" sz="1000" b="1" dirty="0">
            <a:solidFill>
              <a:schemeClr val="tx1"/>
            </a:solidFill>
          </a:endParaRPr>
        </a:p>
      </dgm:t>
    </dgm:pt>
    <dgm:pt modelId="{87D95EA9-118D-4942-A9DC-EACA6D28BCA3}" type="sibTrans" cxnId="{0A8A59E8-7546-4D8E-8879-7CB01933447F}">
      <dgm:prSet/>
      <dgm:spPr/>
      <dgm:t>
        <a:bodyPr/>
        <a:lstStyle/>
        <a:p>
          <a:endParaRPr lang="en-US" sz="1000" b="1">
            <a:solidFill>
              <a:schemeClr val="tx1"/>
            </a:solidFill>
          </a:endParaRPr>
        </a:p>
      </dgm:t>
    </dgm:pt>
    <dgm:pt modelId="{7DD31EE4-030D-43C1-A494-EF36A1D99776}">
      <dgm:prSet phldrT="[Text]" custT="1"/>
      <dgm:spPr/>
      <dgm:t>
        <a:bodyPr/>
        <a:lstStyle/>
        <a:p>
          <a:r>
            <a:rPr lang="en-US" sz="1000" b="1" dirty="0">
              <a:solidFill>
                <a:schemeClr val="tx1"/>
              </a:solidFill>
            </a:rPr>
            <a:t>Tier 2: Non-Owner Occupied, Permitted with Criteria</a:t>
          </a:r>
        </a:p>
      </dgm:t>
    </dgm:pt>
    <dgm:pt modelId="{66C28953-B89C-489D-BC00-F840551BB0E8}" type="parTrans" cxnId="{0F0E60BC-5875-4715-9A5F-9C980D3D2AC9}">
      <dgm:prSet/>
      <dgm:spPr/>
      <dgm:t>
        <a:bodyPr/>
        <a:lstStyle/>
        <a:p>
          <a:endParaRPr lang="en-US" sz="1000" b="1" dirty="0">
            <a:solidFill>
              <a:schemeClr val="tx1"/>
            </a:solidFill>
          </a:endParaRPr>
        </a:p>
      </dgm:t>
    </dgm:pt>
    <dgm:pt modelId="{3DDE9225-FC70-4BC8-829D-D87080452DE4}" type="sibTrans" cxnId="{0F0E60BC-5875-4715-9A5F-9C980D3D2AC9}">
      <dgm:prSet/>
      <dgm:spPr/>
      <dgm:t>
        <a:bodyPr/>
        <a:lstStyle/>
        <a:p>
          <a:endParaRPr lang="en-US" sz="1000" b="1">
            <a:solidFill>
              <a:schemeClr val="tx1"/>
            </a:solidFill>
          </a:endParaRPr>
        </a:p>
      </dgm:t>
    </dgm:pt>
    <dgm:pt modelId="{D29BFCF3-07F9-45D1-B542-B758132AF927}">
      <dgm:prSet phldrT="[Text]" custT="1"/>
      <dgm:spPr/>
      <dgm:t>
        <a:bodyPr/>
        <a:lstStyle/>
        <a:p>
          <a:r>
            <a:rPr lang="en-US" sz="1000" b="1" dirty="0">
              <a:solidFill>
                <a:schemeClr val="tx1"/>
              </a:solidFill>
            </a:rPr>
            <a:t>1% Cap Countywide + Subareas</a:t>
          </a:r>
        </a:p>
      </dgm:t>
    </dgm:pt>
    <dgm:pt modelId="{A3CDE24D-A149-4E5D-BDB9-D07906A98660}" type="parTrans" cxnId="{A6BA714B-D4EC-4CA6-8D42-99A4D1389144}">
      <dgm:prSet/>
      <dgm:spPr/>
      <dgm:t>
        <a:bodyPr/>
        <a:lstStyle/>
        <a:p>
          <a:endParaRPr lang="en-US" sz="1000" b="1" dirty="0">
            <a:solidFill>
              <a:schemeClr val="tx1"/>
            </a:solidFill>
          </a:endParaRPr>
        </a:p>
      </dgm:t>
    </dgm:pt>
    <dgm:pt modelId="{961C20C5-B973-4AC5-8357-EB10AC4B2A09}" type="sibTrans" cxnId="{A6BA714B-D4EC-4CA6-8D42-99A4D1389144}">
      <dgm:prSet/>
      <dgm:spPr/>
      <dgm:t>
        <a:bodyPr/>
        <a:lstStyle/>
        <a:p>
          <a:endParaRPr lang="en-US" sz="1000" b="1">
            <a:solidFill>
              <a:schemeClr val="tx1"/>
            </a:solidFill>
          </a:endParaRPr>
        </a:p>
      </dgm:t>
    </dgm:pt>
    <dgm:pt modelId="{0652DC8A-07F7-4AE4-A59A-948E8DB29482}">
      <dgm:prSet phldrT="[Text]" custT="1"/>
      <dgm:spPr/>
      <dgm:t>
        <a:bodyPr/>
        <a:lstStyle/>
        <a:p>
          <a:r>
            <a:rPr lang="en-US" sz="1000" b="1" dirty="0">
              <a:solidFill>
                <a:schemeClr val="tx1"/>
              </a:solidFill>
            </a:rPr>
            <a:t>Must meet standards</a:t>
          </a:r>
        </a:p>
      </dgm:t>
    </dgm:pt>
    <dgm:pt modelId="{F15CAC8B-4A65-4C4B-8EC0-3D7E368B4E92}" type="parTrans" cxnId="{DD512DCE-1E1B-4307-8106-7A86AE8CE2D5}">
      <dgm:prSet/>
      <dgm:spPr/>
      <dgm:t>
        <a:bodyPr/>
        <a:lstStyle/>
        <a:p>
          <a:endParaRPr lang="en-US" sz="1000" b="1" dirty="0">
            <a:solidFill>
              <a:schemeClr val="tx1"/>
            </a:solidFill>
          </a:endParaRPr>
        </a:p>
      </dgm:t>
    </dgm:pt>
    <dgm:pt modelId="{228CDB1E-D6D4-4570-B5BF-80F5000DA513}" type="sibTrans" cxnId="{DD512DCE-1E1B-4307-8106-7A86AE8CE2D5}">
      <dgm:prSet/>
      <dgm:spPr/>
      <dgm:t>
        <a:bodyPr/>
        <a:lstStyle/>
        <a:p>
          <a:endParaRPr lang="en-US" sz="1000" b="1">
            <a:solidFill>
              <a:schemeClr val="tx1"/>
            </a:solidFill>
          </a:endParaRPr>
        </a:p>
      </dgm:t>
    </dgm:pt>
    <dgm:pt modelId="{EC64BA96-C1EB-42DB-8121-7F840B3DBFA1}">
      <dgm:prSet phldrT="[Text]" custT="1"/>
      <dgm:spPr/>
      <dgm:t>
        <a:bodyPr/>
        <a:lstStyle/>
        <a:p>
          <a:r>
            <a:rPr lang="en-US" sz="1000" b="1" dirty="0">
              <a:solidFill>
                <a:schemeClr val="tx1"/>
              </a:solidFill>
            </a:rPr>
            <a:t>Must obtain land use permit</a:t>
          </a:r>
        </a:p>
      </dgm:t>
    </dgm:pt>
    <dgm:pt modelId="{169ED2B4-3904-485B-AE73-EBD720E7DE42}" type="parTrans" cxnId="{61567B2E-ED34-4A58-A60C-8D9900B7041A}">
      <dgm:prSet/>
      <dgm:spPr/>
      <dgm:t>
        <a:bodyPr/>
        <a:lstStyle/>
        <a:p>
          <a:endParaRPr lang="en-US" sz="1000" b="1" dirty="0">
            <a:solidFill>
              <a:schemeClr val="tx1"/>
            </a:solidFill>
          </a:endParaRPr>
        </a:p>
      </dgm:t>
    </dgm:pt>
    <dgm:pt modelId="{8D48ED83-FAAB-438E-9629-47509CFB27F4}" type="sibTrans" cxnId="{61567B2E-ED34-4A58-A60C-8D9900B7041A}">
      <dgm:prSet/>
      <dgm:spPr/>
      <dgm:t>
        <a:bodyPr/>
        <a:lstStyle/>
        <a:p>
          <a:endParaRPr lang="en-US" sz="1000" b="1">
            <a:solidFill>
              <a:schemeClr val="tx1"/>
            </a:solidFill>
          </a:endParaRPr>
        </a:p>
      </dgm:t>
    </dgm:pt>
    <dgm:pt modelId="{4BB4CB74-8B31-4C57-BB04-4A5C279A29B4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000" b="1" dirty="0">
              <a:solidFill>
                <a:schemeClr val="tx1"/>
              </a:solidFill>
            </a:rPr>
            <a:t>Restrict in UGAs, Zip Codes with &gt; 5% STR</a:t>
          </a:r>
        </a:p>
      </dgm:t>
    </dgm:pt>
    <dgm:pt modelId="{6B6F2E57-0FB3-4593-85BE-55B67C52ABB2}" type="parTrans" cxnId="{D6E83720-B123-46AB-BC18-A0531F232DCC}">
      <dgm:prSet/>
      <dgm:spPr/>
      <dgm:t>
        <a:bodyPr/>
        <a:lstStyle/>
        <a:p>
          <a:endParaRPr lang="en-US" sz="1000" b="1" dirty="0">
            <a:solidFill>
              <a:schemeClr val="tx1"/>
            </a:solidFill>
          </a:endParaRPr>
        </a:p>
      </dgm:t>
    </dgm:pt>
    <dgm:pt modelId="{9230EC95-D125-4571-A3C0-67D2C5D895A5}" type="sibTrans" cxnId="{D6E83720-B123-46AB-BC18-A0531F232DCC}">
      <dgm:prSet/>
      <dgm:spPr/>
      <dgm:t>
        <a:bodyPr/>
        <a:lstStyle/>
        <a:p>
          <a:endParaRPr lang="en-US" sz="1000" b="1">
            <a:solidFill>
              <a:schemeClr val="tx1"/>
            </a:solidFill>
          </a:endParaRPr>
        </a:p>
      </dgm:t>
    </dgm:pt>
    <dgm:pt modelId="{8220F9B6-F82C-4320-BE4D-91F8765B49EE}">
      <dgm:prSet phldrT="[Text]" custT="1"/>
      <dgm:spPr/>
      <dgm:t>
        <a:bodyPr/>
        <a:lstStyle/>
        <a:p>
          <a:r>
            <a:rPr lang="en-US" sz="1000" b="1" dirty="0">
              <a:solidFill>
                <a:schemeClr val="tx1"/>
              </a:solidFill>
            </a:rPr>
            <a:t>Must meet standards</a:t>
          </a:r>
        </a:p>
      </dgm:t>
    </dgm:pt>
    <dgm:pt modelId="{89D9E729-09AF-4325-95C8-BA68C6620DAB}" type="parTrans" cxnId="{F1A1B616-E792-464F-95FA-3821340A13F9}">
      <dgm:prSet/>
      <dgm:spPr/>
      <dgm:t>
        <a:bodyPr/>
        <a:lstStyle/>
        <a:p>
          <a:endParaRPr lang="en-US" sz="1000" b="1" dirty="0">
            <a:solidFill>
              <a:schemeClr val="tx1"/>
            </a:solidFill>
          </a:endParaRPr>
        </a:p>
      </dgm:t>
    </dgm:pt>
    <dgm:pt modelId="{D9C76DEE-37F8-4856-BB1D-442F61B3BC24}" type="sibTrans" cxnId="{F1A1B616-E792-464F-95FA-3821340A13F9}">
      <dgm:prSet/>
      <dgm:spPr/>
      <dgm:t>
        <a:bodyPr/>
        <a:lstStyle/>
        <a:p>
          <a:endParaRPr lang="en-US" sz="1000" b="1">
            <a:solidFill>
              <a:schemeClr val="tx1"/>
            </a:solidFill>
          </a:endParaRPr>
        </a:p>
      </dgm:t>
    </dgm:pt>
    <dgm:pt modelId="{3228B591-D1BB-4CB0-93D4-0C17D69AA304}">
      <dgm:prSet phldrT="[Text]" custT="1"/>
      <dgm:spPr/>
      <dgm:t>
        <a:bodyPr/>
        <a:lstStyle/>
        <a:p>
          <a:r>
            <a:rPr lang="en-US" sz="1000" b="1" dirty="0">
              <a:solidFill>
                <a:schemeClr val="tx1"/>
              </a:solidFill>
            </a:rPr>
            <a:t>Must obtain land use permit</a:t>
          </a:r>
        </a:p>
      </dgm:t>
    </dgm:pt>
    <dgm:pt modelId="{478E9474-4A5D-400B-8699-5541284F2AED}" type="parTrans" cxnId="{A57305D9-F514-4A19-AA2F-6F6A940F5F97}">
      <dgm:prSet/>
      <dgm:spPr/>
      <dgm:t>
        <a:bodyPr/>
        <a:lstStyle/>
        <a:p>
          <a:endParaRPr lang="en-US" sz="1000" b="1" dirty="0">
            <a:solidFill>
              <a:schemeClr val="tx1"/>
            </a:solidFill>
          </a:endParaRPr>
        </a:p>
      </dgm:t>
    </dgm:pt>
    <dgm:pt modelId="{EED33FBA-410B-4501-A43E-83E44DEF92B6}" type="sibTrans" cxnId="{A57305D9-F514-4A19-AA2F-6F6A940F5F97}">
      <dgm:prSet/>
      <dgm:spPr/>
      <dgm:t>
        <a:bodyPr/>
        <a:lstStyle/>
        <a:p>
          <a:endParaRPr lang="en-US" sz="1000" b="1">
            <a:solidFill>
              <a:schemeClr val="tx1"/>
            </a:solidFill>
          </a:endParaRPr>
        </a:p>
      </dgm:t>
    </dgm:pt>
    <dgm:pt modelId="{C94CC267-EC65-44F5-9D4A-AAF9DDB1EE08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000" b="1" dirty="0">
              <a:solidFill>
                <a:schemeClr val="tx1"/>
              </a:solidFill>
            </a:rPr>
            <a:t>5-Year Sunset on Lots less than 2.5 acres in RR2.5, RW, RV</a:t>
          </a:r>
        </a:p>
      </dgm:t>
    </dgm:pt>
    <dgm:pt modelId="{D89429FB-3882-4DF9-AA01-F6DA2C8044D7}" type="parTrans" cxnId="{21040D3F-55A5-435A-B33B-F57829F72C6E}">
      <dgm:prSet/>
      <dgm:spPr/>
      <dgm:t>
        <a:bodyPr/>
        <a:lstStyle/>
        <a:p>
          <a:endParaRPr lang="en-US" sz="1000" b="1" dirty="0">
            <a:solidFill>
              <a:schemeClr val="tx1"/>
            </a:solidFill>
          </a:endParaRPr>
        </a:p>
      </dgm:t>
    </dgm:pt>
    <dgm:pt modelId="{A10CBA2E-2A48-455F-BC49-BF8D4038CAFA}" type="sibTrans" cxnId="{21040D3F-55A5-435A-B33B-F57829F72C6E}">
      <dgm:prSet/>
      <dgm:spPr/>
      <dgm:t>
        <a:bodyPr/>
        <a:lstStyle/>
        <a:p>
          <a:endParaRPr lang="en-US" sz="1000" b="1">
            <a:solidFill>
              <a:schemeClr val="tx1"/>
            </a:solidFill>
          </a:endParaRPr>
        </a:p>
      </dgm:t>
    </dgm:pt>
    <dgm:pt modelId="{08D55747-B6D6-4FE2-A917-8E5495760205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000" b="1" dirty="0">
              <a:solidFill>
                <a:schemeClr val="tx1"/>
              </a:solidFill>
            </a:rPr>
            <a:t>Tier 3: Larger Occupancy greater than 12 total persons</a:t>
          </a:r>
        </a:p>
      </dgm:t>
    </dgm:pt>
    <dgm:pt modelId="{B1653335-6F26-4C64-AF62-21605AD05669}" type="parTrans" cxnId="{9A6D4CA8-83E5-4E28-B753-FC7A16E7CC3E}">
      <dgm:prSet/>
      <dgm:spPr/>
      <dgm:t>
        <a:bodyPr/>
        <a:lstStyle/>
        <a:p>
          <a:endParaRPr lang="en-US" sz="1000" b="1" dirty="0">
            <a:solidFill>
              <a:schemeClr val="tx1"/>
            </a:solidFill>
          </a:endParaRPr>
        </a:p>
      </dgm:t>
    </dgm:pt>
    <dgm:pt modelId="{BA26B622-9CB5-4951-AAB2-320CBAC2B318}" type="sibTrans" cxnId="{9A6D4CA8-83E5-4E28-B753-FC7A16E7CC3E}">
      <dgm:prSet/>
      <dgm:spPr/>
      <dgm:t>
        <a:bodyPr/>
        <a:lstStyle/>
        <a:p>
          <a:endParaRPr lang="en-US" sz="1000" b="1">
            <a:solidFill>
              <a:schemeClr val="tx1"/>
            </a:solidFill>
          </a:endParaRPr>
        </a:p>
      </dgm:t>
    </dgm:pt>
    <dgm:pt modelId="{7168FDB6-0EB7-4EC2-AE06-5470A188A6B8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000" b="1" dirty="0">
              <a:solidFill>
                <a:schemeClr val="tx1"/>
              </a:solidFill>
            </a:rPr>
            <a:t>1% Cap Countywide + Subareas</a:t>
          </a:r>
        </a:p>
      </dgm:t>
    </dgm:pt>
    <dgm:pt modelId="{ABDC4F5E-C643-4A13-A5D6-B7A2035A10AD}" type="parTrans" cxnId="{7961B208-7DD6-4FBA-AC2C-FE8C8C7A9C84}">
      <dgm:prSet/>
      <dgm:spPr/>
      <dgm:t>
        <a:bodyPr/>
        <a:lstStyle/>
        <a:p>
          <a:endParaRPr lang="en-US" sz="1000" b="1" dirty="0">
            <a:solidFill>
              <a:schemeClr val="tx1"/>
            </a:solidFill>
          </a:endParaRPr>
        </a:p>
      </dgm:t>
    </dgm:pt>
    <dgm:pt modelId="{B9C5100F-3903-4E37-A047-03A341DA7FA8}" type="sibTrans" cxnId="{7961B208-7DD6-4FBA-AC2C-FE8C8C7A9C84}">
      <dgm:prSet/>
      <dgm:spPr/>
      <dgm:t>
        <a:bodyPr/>
        <a:lstStyle/>
        <a:p>
          <a:endParaRPr lang="en-US" sz="1000" b="1">
            <a:solidFill>
              <a:schemeClr val="tx1"/>
            </a:solidFill>
          </a:endParaRPr>
        </a:p>
      </dgm:t>
    </dgm:pt>
    <dgm:pt modelId="{90E44E16-A2E5-4EF1-BE71-46BB7695940B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000" b="1" dirty="0">
              <a:solidFill>
                <a:schemeClr val="tx1"/>
              </a:solidFill>
            </a:rPr>
            <a:t>Restrict in UGAs, Zip Codes with &gt; 5% STR</a:t>
          </a:r>
        </a:p>
      </dgm:t>
    </dgm:pt>
    <dgm:pt modelId="{A17CB3D3-DAC6-4093-BF00-FD7671139003}" type="parTrans" cxnId="{A38A0A06-31C1-429F-8FDB-F4F7CACA6E0A}">
      <dgm:prSet/>
      <dgm:spPr/>
      <dgm:t>
        <a:bodyPr/>
        <a:lstStyle/>
        <a:p>
          <a:endParaRPr lang="en-US" sz="1000" b="1" dirty="0">
            <a:solidFill>
              <a:schemeClr val="tx1"/>
            </a:solidFill>
          </a:endParaRPr>
        </a:p>
      </dgm:t>
    </dgm:pt>
    <dgm:pt modelId="{1948C5E3-581B-4910-B31C-E3805A9F931F}" type="sibTrans" cxnId="{A38A0A06-31C1-429F-8FDB-F4F7CACA6E0A}">
      <dgm:prSet/>
      <dgm:spPr/>
      <dgm:t>
        <a:bodyPr/>
        <a:lstStyle/>
        <a:p>
          <a:endParaRPr lang="en-US" sz="1000" b="1">
            <a:solidFill>
              <a:schemeClr val="tx1"/>
            </a:solidFill>
          </a:endParaRPr>
        </a:p>
      </dgm:t>
    </dgm:pt>
    <dgm:pt modelId="{B6A011DD-06BE-4FCE-9C0A-BDDFCBE904D0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000" b="1" dirty="0">
              <a:solidFill>
                <a:schemeClr val="tx1"/>
              </a:solidFill>
            </a:rPr>
            <a:t>5-Year Sunset on Lots less than 2.5 acres in RR2.5, RW, RV</a:t>
          </a:r>
        </a:p>
      </dgm:t>
    </dgm:pt>
    <dgm:pt modelId="{5CCE7424-4C89-411C-B19D-D651CF85B5B2}" type="parTrans" cxnId="{E4F700ED-8A1B-4E20-85B1-481457326303}">
      <dgm:prSet/>
      <dgm:spPr/>
      <dgm:t>
        <a:bodyPr/>
        <a:lstStyle/>
        <a:p>
          <a:endParaRPr lang="en-US" sz="1000" b="1" dirty="0">
            <a:solidFill>
              <a:schemeClr val="tx1"/>
            </a:solidFill>
          </a:endParaRPr>
        </a:p>
      </dgm:t>
    </dgm:pt>
    <dgm:pt modelId="{228AA2AD-B91F-4059-8BEB-902635620255}" type="sibTrans" cxnId="{E4F700ED-8A1B-4E20-85B1-481457326303}">
      <dgm:prSet/>
      <dgm:spPr/>
      <dgm:t>
        <a:bodyPr/>
        <a:lstStyle/>
        <a:p>
          <a:endParaRPr lang="en-US" sz="1000" b="1">
            <a:solidFill>
              <a:schemeClr val="tx1"/>
            </a:solidFill>
          </a:endParaRPr>
        </a:p>
      </dgm:t>
    </dgm:pt>
    <dgm:pt modelId="{5794BF45-121B-461E-A44A-CA0B2901AD0F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000" b="1" dirty="0">
              <a:solidFill>
                <a:schemeClr val="tx1"/>
              </a:solidFill>
            </a:rPr>
            <a:t>Must meet standards</a:t>
          </a:r>
        </a:p>
      </dgm:t>
    </dgm:pt>
    <dgm:pt modelId="{B95FB3FC-D31E-4B1E-9755-6D0EA01EFE20}" type="parTrans" cxnId="{5D3BCCA9-4255-48A4-9E44-C6092EA38B6B}">
      <dgm:prSet/>
      <dgm:spPr/>
      <dgm:t>
        <a:bodyPr/>
        <a:lstStyle/>
        <a:p>
          <a:endParaRPr lang="en-US" sz="1000" b="1" dirty="0">
            <a:solidFill>
              <a:schemeClr val="tx1"/>
            </a:solidFill>
          </a:endParaRPr>
        </a:p>
      </dgm:t>
    </dgm:pt>
    <dgm:pt modelId="{E1EA7CE0-2B8E-4DEE-8364-36FB5BCA8817}" type="sibTrans" cxnId="{5D3BCCA9-4255-48A4-9E44-C6092EA38B6B}">
      <dgm:prSet/>
      <dgm:spPr/>
      <dgm:t>
        <a:bodyPr/>
        <a:lstStyle/>
        <a:p>
          <a:endParaRPr lang="en-US" sz="1000" b="1">
            <a:solidFill>
              <a:schemeClr val="tx1"/>
            </a:solidFill>
          </a:endParaRPr>
        </a:p>
      </dgm:t>
    </dgm:pt>
    <dgm:pt modelId="{3433336D-EFB9-4BEF-8311-CDE99E2F0B13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000" b="1" dirty="0">
              <a:solidFill>
                <a:schemeClr val="tx1"/>
              </a:solidFill>
            </a:rPr>
            <a:t>Must  obtain land use permit </a:t>
          </a:r>
          <a:br>
            <a:rPr lang="en-US" sz="1000" b="1" dirty="0">
              <a:solidFill>
                <a:schemeClr val="tx1"/>
              </a:solidFill>
            </a:rPr>
          </a:br>
          <a:r>
            <a:rPr lang="en-US" sz="1000" b="1" dirty="0">
              <a:solidFill>
                <a:schemeClr val="tx1"/>
              </a:solidFill>
            </a:rPr>
            <a:t>(CUP)</a:t>
          </a:r>
        </a:p>
      </dgm:t>
    </dgm:pt>
    <dgm:pt modelId="{2C420013-B5DB-44D8-9AA6-CB44B694E7FE}" type="parTrans" cxnId="{09333036-7EC7-4846-8737-3FEDBB79E5C4}">
      <dgm:prSet/>
      <dgm:spPr/>
      <dgm:t>
        <a:bodyPr/>
        <a:lstStyle/>
        <a:p>
          <a:endParaRPr lang="en-US" sz="1000" b="1" dirty="0">
            <a:solidFill>
              <a:schemeClr val="tx1"/>
            </a:solidFill>
          </a:endParaRPr>
        </a:p>
      </dgm:t>
    </dgm:pt>
    <dgm:pt modelId="{1B1392B8-A8E8-4F94-A503-1AFA9D0DDC89}" type="sibTrans" cxnId="{09333036-7EC7-4846-8737-3FEDBB79E5C4}">
      <dgm:prSet/>
      <dgm:spPr/>
      <dgm:t>
        <a:bodyPr/>
        <a:lstStyle/>
        <a:p>
          <a:endParaRPr lang="en-US" sz="1000" b="1">
            <a:solidFill>
              <a:schemeClr val="tx1"/>
            </a:solidFill>
          </a:endParaRPr>
        </a:p>
      </dgm:t>
    </dgm:pt>
    <dgm:pt modelId="{6D01BE74-CB06-4453-A97A-3DFF03B7B4B3}" type="pres">
      <dgm:prSet presAssocID="{7AC06EA6-9B77-4AD6-9E28-F7517C87D67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1924232-622B-42D6-9942-05FCC60025A2}" type="pres">
      <dgm:prSet presAssocID="{2060377D-21C7-48DD-B94E-F1100858BA1B}" presName="root1" presStyleCnt="0"/>
      <dgm:spPr/>
    </dgm:pt>
    <dgm:pt modelId="{0264FFE2-8BF7-4F62-8034-A397B9287174}" type="pres">
      <dgm:prSet presAssocID="{2060377D-21C7-48DD-B94E-F1100858BA1B}" presName="LevelOneTextNode" presStyleLbl="node0" presStyleIdx="0" presStyleCnt="1" custScaleX="177835">
        <dgm:presLayoutVars>
          <dgm:chPref val="3"/>
        </dgm:presLayoutVars>
      </dgm:prSet>
      <dgm:spPr/>
    </dgm:pt>
    <dgm:pt modelId="{FB14F165-3F1A-415A-BA9E-93FF6005C3BF}" type="pres">
      <dgm:prSet presAssocID="{2060377D-21C7-48DD-B94E-F1100858BA1B}" presName="level2hierChild" presStyleCnt="0"/>
      <dgm:spPr/>
    </dgm:pt>
    <dgm:pt modelId="{47248681-5ED6-4396-809F-CAB68FC58342}" type="pres">
      <dgm:prSet presAssocID="{B5505E29-6AEE-4BA0-8439-98805E0E602C}" presName="conn2-1" presStyleLbl="parChTrans1D2" presStyleIdx="0" presStyleCnt="3"/>
      <dgm:spPr/>
    </dgm:pt>
    <dgm:pt modelId="{6223DDE4-234A-4ED4-88EC-DA74D8F77744}" type="pres">
      <dgm:prSet presAssocID="{B5505E29-6AEE-4BA0-8439-98805E0E602C}" presName="connTx" presStyleLbl="parChTrans1D2" presStyleIdx="0" presStyleCnt="3"/>
      <dgm:spPr/>
    </dgm:pt>
    <dgm:pt modelId="{B1B44448-D077-4AB7-9AED-A356D3334A69}" type="pres">
      <dgm:prSet presAssocID="{45F21145-0A5D-466A-B8ED-EEA54FD96DA6}" presName="root2" presStyleCnt="0"/>
      <dgm:spPr/>
    </dgm:pt>
    <dgm:pt modelId="{12C827F7-1BBA-4D52-83EC-F97FF46E944E}" type="pres">
      <dgm:prSet presAssocID="{45F21145-0A5D-466A-B8ED-EEA54FD96DA6}" presName="LevelTwoTextNode" presStyleLbl="node2" presStyleIdx="0" presStyleCnt="3" custScaleY="321967">
        <dgm:presLayoutVars>
          <dgm:chPref val="3"/>
        </dgm:presLayoutVars>
      </dgm:prSet>
      <dgm:spPr/>
    </dgm:pt>
    <dgm:pt modelId="{D48FA43E-25D4-4C63-9511-CC2E566A8D9A}" type="pres">
      <dgm:prSet presAssocID="{45F21145-0A5D-466A-B8ED-EEA54FD96DA6}" presName="level3hierChild" presStyleCnt="0"/>
      <dgm:spPr/>
    </dgm:pt>
    <dgm:pt modelId="{C518D0AA-9303-4F40-91E3-CC012D72D3A8}" type="pres">
      <dgm:prSet presAssocID="{C660B220-EA5F-4951-AA42-6885EDA2B88A}" presName="conn2-1" presStyleLbl="parChTrans1D3" presStyleIdx="0" presStyleCnt="8"/>
      <dgm:spPr/>
    </dgm:pt>
    <dgm:pt modelId="{6083E936-C790-4EAA-AB9E-E093249DA9BE}" type="pres">
      <dgm:prSet presAssocID="{C660B220-EA5F-4951-AA42-6885EDA2B88A}" presName="connTx" presStyleLbl="parChTrans1D3" presStyleIdx="0" presStyleCnt="8"/>
      <dgm:spPr/>
    </dgm:pt>
    <dgm:pt modelId="{1AB4C7C1-4219-4E88-B37C-D40D6374F00B}" type="pres">
      <dgm:prSet presAssocID="{55BE8D37-33C8-4074-BB64-26B9899BF065}" presName="root2" presStyleCnt="0"/>
      <dgm:spPr/>
    </dgm:pt>
    <dgm:pt modelId="{880279A6-B305-4CA1-AC50-54ADCFA43763}" type="pres">
      <dgm:prSet presAssocID="{55BE8D37-33C8-4074-BB64-26B9899BF065}" presName="LevelTwoTextNode" presStyleLbl="node3" presStyleIdx="0" presStyleCnt="8">
        <dgm:presLayoutVars>
          <dgm:chPref val="3"/>
        </dgm:presLayoutVars>
      </dgm:prSet>
      <dgm:spPr/>
    </dgm:pt>
    <dgm:pt modelId="{01123602-A5B2-4EBB-AC5E-213477E85EAF}" type="pres">
      <dgm:prSet presAssocID="{55BE8D37-33C8-4074-BB64-26B9899BF065}" presName="level3hierChild" presStyleCnt="0"/>
      <dgm:spPr/>
    </dgm:pt>
    <dgm:pt modelId="{A7BBC324-C0E7-4C04-A91D-966C9DB2F5C8}" type="pres">
      <dgm:prSet presAssocID="{EBE0D9D4-A58B-4232-9E42-EDF02871CDE8}" presName="conn2-1" presStyleLbl="parChTrans1D3" presStyleIdx="1" presStyleCnt="8"/>
      <dgm:spPr/>
    </dgm:pt>
    <dgm:pt modelId="{0A2F1309-0985-4B52-8A78-2DD284D57B14}" type="pres">
      <dgm:prSet presAssocID="{EBE0D9D4-A58B-4232-9E42-EDF02871CDE8}" presName="connTx" presStyleLbl="parChTrans1D3" presStyleIdx="1" presStyleCnt="8"/>
      <dgm:spPr/>
    </dgm:pt>
    <dgm:pt modelId="{E68839DD-204C-4C8C-BBC7-6849526D087A}" type="pres">
      <dgm:prSet presAssocID="{57758D17-3A9C-4D0F-A6D6-93BFE620D7AF}" presName="root2" presStyleCnt="0"/>
      <dgm:spPr/>
    </dgm:pt>
    <dgm:pt modelId="{92B23A10-C6F7-47B9-B2BF-E97765512B4A}" type="pres">
      <dgm:prSet presAssocID="{57758D17-3A9C-4D0F-A6D6-93BFE620D7AF}" presName="LevelTwoTextNode" presStyleLbl="node3" presStyleIdx="1" presStyleCnt="8">
        <dgm:presLayoutVars>
          <dgm:chPref val="3"/>
        </dgm:presLayoutVars>
      </dgm:prSet>
      <dgm:spPr/>
    </dgm:pt>
    <dgm:pt modelId="{F90A54F0-BE6F-4CBF-B0C2-DDF909012467}" type="pres">
      <dgm:prSet presAssocID="{57758D17-3A9C-4D0F-A6D6-93BFE620D7AF}" presName="level3hierChild" presStyleCnt="0"/>
      <dgm:spPr/>
    </dgm:pt>
    <dgm:pt modelId="{E84F1E2C-2CDE-4AEC-A63E-461718F1BDC8}" type="pres">
      <dgm:prSet presAssocID="{F15CAC8B-4A65-4C4B-8EC0-3D7E368B4E92}" presName="conn2-1" presStyleLbl="parChTrans1D4" presStyleIdx="0" presStyleCnt="6"/>
      <dgm:spPr/>
    </dgm:pt>
    <dgm:pt modelId="{5EDA2EDD-19D7-4EF4-BE58-3B61F5173E45}" type="pres">
      <dgm:prSet presAssocID="{F15CAC8B-4A65-4C4B-8EC0-3D7E368B4E92}" presName="connTx" presStyleLbl="parChTrans1D4" presStyleIdx="0" presStyleCnt="6"/>
      <dgm:spPr/>
    </dgm:pt>
    <dgm:pt modelId="{D95C015E-B29B-45BF-868D-DF135612923E}" type="pres">
      <dgm:prSet presAssocID="{0652DC8A-07F7-4AE4-A59A-948E8DB29482}" presName="root2" presStyleCnt="0"/>
      <dgm:spPr/>
    </dgm:pt>
    <dgm:pt modelId="{1F129D88-27B8-4924-AED5-4B20F7E095BC}" type="pres">
      <dgm:prSet presAssocID="{0652DC8A-07F7-4AE4-A59A-948E8DB29482}" presName="LevelTwoTextNode" presStyleLbl="node4" presStyleIdx="0" presStyleCnt="6">
        <dgm:presLayoutVars>
          <dgm:chPref val="3"/>
        </dgm:presLayoutVars>
      </dgm:prSet>
      <dgm:spPr/>
    </dgm:pt>
    <dgm:pt modelId="{F1136EE2-EA32-4E44-8345-D1DEE57CCFFE}" type="pres">
      <dgm:prSet presAssocID="{0652DC8A-07F7-4AE4-A59A-948E8DB29482}" presName="level3hierChild" presStyleCnt="0"/>
      <dgm:spPr/>
    </dgm:pt>
    <dgm:pt modelId="{62224C3A-042A-4482-BD69-CACAFDC4F3F3}" type="pres">
      <dgm:prSet presAssocID="{169ED2B4-3904-485B-AE73-EBD720E7DE42}" presName="conn2-1" presStyleLbl="parChTrans1D4" presStyleIdx="1" presStyleCnt="6"/>
      <dgm:spPr/>
    </dgm:pt>
    <dgm:pt modelId="{F3926282-D0DC-4D65-89B3-595791669F36}" type="pres">
      <dgm:prSet presAssocID="{169ED2B4-3904-485B-AE73-EBD720E7DE42}" presName="connTx" presStyleLbl="parChTrans1D4" presStyleIdx="1" presStyleCnt="6"/>
      <dgm:spPr/>
    </dgm:pt>
    <dgm:pt modelId="{2A0BF2CB-018B-4960-A19D-237BF1971F06}" type="pres">
      <dgm:prSet presAssocID="{EC64BA96-C1EB-42DB-8121-7F840B3DBFA1}" presName="root2" presStyleCnt="0"/>
      <dgm:spPr/>
    </dgm:pt>
    <dgm:pt modelId="{C8F2531A-B7DE-490F-BAE4-A76B618F8067}" type="pres">
      <dgm:prSet presAssocID="{EC64BA96-C1EB-42DB-8121-7F840B3DBFA1}" presName="LevelTwoTextNode" presStyleLbl="node4" presStyleIdx="1" presStyleCnt="6">
        <dgm:presLayoutVars>
          <dgm:chPref val="3"/>
        </dgm:presLayoutVars>
      </dgm:prSet>
      <dgm:spPr/>
    </dgm:pt>
    <dgm:pt modelId="{09232F08-88E1-44BD-B395-F03AF6D243FB}" type="pres">
      <dgm:prSet presAssocID="{EC64BA96-C1EB-42DB-8121-7F840B3DBFA1}" presName="level3hierChild" presStyleCnt="0"/>
      <dgm:spPr/>
    </dgm:pt>
    <dgm:pt modelId="{D9030AEC-B88D-4C8C-B7F9-DE5DEB165973}" type="pres">
      <dgm:prSet presAssocID="{66C28953-B89C-489D-BC00-F840551BB0E8}" presName="conn2-1" presStyleLbl="parChTrans1D2" presStyleIdx="1" presStyleCnt="3"/>
      <dgm:spPr/>
    </dgm:pt>
    <dgm:pt modelId="{BD8E585C-8E6C-4C98-8783-3C654B010F66}" type="pres">
      <dgm:prSet presAssocID="{66C28953-B89C-489D-BC00-F840551BB0E8}" presName="connTx" presStyleLbl="parChTrans1D2" presStyleIdx="1" presStyleCnt="3"/>
      <dgm:spPr/>
    </dgm:pt>
    <dgm:pt modelId="{A048F588-803D-427A-946F-6A90719CB2B2}" type="pres">
      <dgm:prSet presAssocID="{7DD31EE4-030D-43C1-A494-EF36A1D99776}" presName="root2" presStyleCnt="0"/>
      <dgm:spPr/>
    </dgm:pt>
    <dgm:pt modelId="{A56B53E3-7386-41D2-A0FB-4D52D3E490AE}" type="pres">
      <dgm:prSet presAssocID="{7DD31EE4-030D-43C1-A494-EF36A1D99776}" presName="LevelTwoTextNode" presStyleLbl="node2" presStyleIdx="1" presStyleCnt="3" custScaleY="172663">
        <dgm:presLayoutVars>
          <dgm:chPref val="3"/>
        </dgm:presLayoutVars>
      </dgm:prSet>
      <dgm:spPr/>
    </dgm:pt>
    <dgm:pt modelId="{D1BC6BA4-42EE-417E-BB3E-3FC5EEEDF90F}" type="pres">
      <dgm:prSet presAssocID="{7DD31EE4-030D-43C1-A494-EF36A1D99776}" presName="level3hierChild" presStyleCnt="0"/>
      <dgm:spPr/>
    </dgm:pt>
    <dgm:pt modelId="{B8B7C09A-D75B-4BEE-98F1-8D4B814B3C81}" type="pres">
      <dgm:prSet presAssocID="{A3CDE24D-A149-4E5D-BDB9-D07906A98660}" presName="conn2-1" presStyleLbl="parChTrans1D3" presStyleIdx="2" presStyleCnt="8"/>
      <dgm:spPr/>
    </dgm:pt>
    <dgm:pt modelId="{B980FABE-72B8-4E2A-B882-8FC17A5C91AE}" type="pres">
      <dgm:prSet presAssocID="{A3CDE24D-A149-4E5D-BDB9-D07906A98660}" presName="connTx" presStyleLbl="parChTrans1D3" presStyleIdx="2" presStyleCnt="8"/>
      <dgm:spPr/>
    </dgm:pt>
    <dgm:pt modelId="{94623DC6-39BB-4043-95C6-606A14A6AE00}" type="pres">
      <dgm:prSet presAssocID="{D29BFCF3-07F9-45D1-B542-B758132AF927}" presName="root2" presStyleCnt="0"/>
      <dgm:spPr/>
    </dgm:pt>
    <dgm:pt modelId="{B7A4921B-7170-4339-8391-C66F3B59A2F3}" type="pres">
      <dgm:prSet presAssocID="{D29BFCF3-07F9-45D1-B542-B758132AF927}" presName="LevelTwoTextNode" presStyleLbl="node3" presStyleIdx="2" presStyleCnt="8" custScaleY="185988">
        <dgm:presLayoutVars>
          <dgm:chPref val="3"/>
        </dgm:presLayoutVars>
      </dgm:prSet>
      <dgm:spPr/>
    </dgm:pt>
    <dgm:pt modelId="{EDEDDE30-626D-4CD9-8365-87A39BE5F23E}" type="pres">
      <dgm:prSet presAssocID="{D29BFCF3-07F9-45D1-B542-B758132AF927}" presName="level3hierChild" presStyleCnt="0"/>
      <dgm:spPr/>
    </dgm:pt>
    <dgm:pt modelId="{B06EAF42-6CC5-4A30-9F63-B76CDDFA0D64}" type="pres">
      <dgm:prSet presAssocID="{89D9E729-09AF-4325-95C8-BA68C6620DAB}" presName="conn2-1" presStyleLbl="parChTrans1D4" presStyleIdx="2" presStyleCnt="6"/>
      <dgm:spPr/>
    </dgm:pt>
    <dgm:pt modelId="{4A5C1C3F-7255-4DAD-A36F-1D97C4B80CD1}" type="pres">
      <dgm:prSet presAssocID="{89D9E729-09AF-4325-95C8-BA68C6620DAB}" presName="connTx" presStyleLbl="parChTrans1D4" presStyleIdx="2" presStyleCnt="6"/>
      <dgm:spPr/>
    </dgm:pt>
    <dgm:pt modelId="{AC112D24-E2BF-4093-A450-14F515528016}" type="pres">
      <dgm:prSet presAssocID="{8220F9B6-F82C-4320-BE4D-91F8765B49EE}" presName="root2" presStyleCnt="0"/>
      <dgm:spPr/>
    </dgm:pt>
    <dgm:pt modelId="{A2A550EC-7D03-4C19-93AA-27E29209B970}" type="pres">
      <dgm:prSet presAssocID="{8220F9B6-F82C-4320-BE4D-91F8765B49EE}" presName="LevelTwoTextNode" presStyleLbl="node4" presStyleIdx="2" presStyleCnt="6">
        <dgm:presLayoutVars>
          <dgm:chPref val="3"/>
        </dgm:presLayoutVars>
      </dgm:prSet>
      <dgm:spPr/>
    </dgm:pt>
    <dgm:pt modelId="{BAC5881D-35D7-4631-A067-EA742271C56C}" type="pres">
      <dgm:prSet presAssocID="{8220F9B6-F82C-4320-BE4D-91F8765B49EE}" presName="level3hierChild" presStyleCnt="0"/>
      <dgm:spPr/>
    </dgm:pt>
    <dgm:pt modelId="{62F1FC34-4205-4C3D-88FD-0328E1641FED}" type="pres">
      <dgm:prSet presAssocID="{478E9474-4A5D-400B-8699-5541284F2AED}" presName="conn2-1" presStyleLbl="parChTrans1D4" presStyleIdx="3" presStyleCnt="6"/>
      <dgm:spPr/>
    </dgm:pt>
    <dgm:pt modelId="{CC9A529C-1B12-4111-8A96-98BA143B161E}" type="pres">
      <dgm:prSet presAssocID="{478E9474-4A5D-400B-8699-5541284F2AED}" presName="connTx" presStyleLbl="parChTrans1D4" presStyleIdx="3" presStyleCnt="6"/>
      <dgm:spPr/>
    </dgm:pt>
    <dgm:pt modelId="{99DEC08E-1727-4A48-BF73-9D0B81E0D2E3}" type="pres">
      <dgm:prSet presAssocID="{3228B591-D1BB-4CB0-93D4-0C17D69AA304}" presName="root2" presStyleCnt="0"/>
      <dgm:spPr/>
    </dgm:pt>
    <dgm:pt modelId="{DA27680E-B9C5-4A34-A8EA-91FF8009AB1C}" type="pres">
      <dgm:prSet presAssocID="{3228B591-D1BB-4CB0-93D4-0C17D69AA304}" presName="LevelTwoTextNode" presStyleLbl="node4" presStyleIdx="3" presStyleCnt="6">
        <dgm:presLayoutVars>
          <dgm:chPref val="3"/>
        </dgm:presLayoutVars>
      </dgm:prSet>
      <dgm:spPr/>
    </dgm:pt>
    <dgm:pt modelId="{A4DAAB40-D4B6-457F-BE91-C74696CFE356}" type="pres">
      <dgm:prSet presAssocID="{3228B591-D1BB-4CB0-93D4-0C17D69AA304}" presName="level3hierChild" presStyleCnt="0"/>
      <dgm:spPr/>
    </dgm:pt>
    <dgm:pt modelId="{6B66AB56-2CE6-495A-B87D-141E528EFAC8}" type="pres">
      <dgm:prSet presAssocID="{6B6F2E57-0FB3-4593-85BE-55B67C52ABB2}" presName="conn2-1" presStyleLbl="parChTrans1D3" presStyleIdx="3" presStyleCnt="8"/>
      <dgm:spPr/>
    </dgm:pt>
    <dgm:pt modelId="{A39B58E9-7550-4BA3-85C7-ED4EBD0B6922}" type="pres">
      <dgm:prSet presAssocID="{6B6F2E57-0FB3-4593-85BE-55B67C52ABB2}" presName="connTx" presStyleLbl="parChTrans1D3" presStyleIdx="3" presStyleCnt="8"/>
      <dgm:spPr/>
    </dgm:pt>
    <dgm:pt modelId="{E2EE5EBB-7F0F-47F6-8F09-AE1E5A2DA506}" type="pres">
      <dgm:prSet presAssocID="{4BB4CB74-8B31-4C57-BB04-4A5C279A29B4}" presName="root2" presStyleCnt="0"/>
      <dgm:spPr/>
    </dgm:pt>
    <dgm:pt modelId="{1BFA72BE-831B-4015-A7B4-266E41E1C7ED}" type="pres">
      <dgm:prSet presAssocID="{4BB4CB74-8B31-4C57-BB04-4A5C279A29B4}" presName="LevelTwoTextNode" presStyleLbl="node3" presStyleIdx="3" presStyleCnt="8" custScaleY="209212">
        <dgm:presLayoutVars>
          <dgm:chPref val="3"/>
        </dgm:presLayoutVars>
      </dgm:prSet>
      <dgm:spPr/>
    </dgm:pt>
    <dgm:pt modelId="{FBFD3D00-70A7-4D57-9F18-E40DEACAD503}" type="pres">
      <dgm:prSet presAssocID="{4BB4CB74-8B31-4C57-BB04-4A5C279A29B4}" presName="level3hierChild" presStyleCnt="0"/>
      <dgm:spPr/>
    </dgm:pt>
    <dgm:pt modelId="{8222FABD-7D03-43C6-88AC-053D3D7B6CF7}" type="pres">
      <dgm:prSet presAssocID="{D89429FB-3882-4DF9-AA01-F6DA2C8044D7}" presName="conn2-1" presStyleLbl="parChTrans1D3" presStyleIdx="4" presStyleCnt="8"/>
      <dgm:spPr/>
    </dgm:pt>
    <dgm:pt modelId="{D643E689-5687-4347-BEE3-DE8388C7CAEC}" type="pres">
      <dgm:prSet presAssocID="{D89429FB-3882-4DF9-AA01-F6DA2C8044D7}" presName="connTx" presStyleLbl="parChTrans1D3" presStyleIdx="4" presStyleCnt="8"/>
      <dgm:spPr/>
    </dgm:pt>
    <dgm:pt modelId="{423B649C-0EC1-4F37-BABF-1C26A45D08B6}" type="pres">
      <dgm:prSet presAssocID="{C94CC267-EC65-44F5-9D4A-AAF9DDB1EE08}" presName="root2" presStyleCnt="0"/>
      <dgm:spPr/>
    </dgm:pt>
    <dgm:pt modelId="{24ED393B-E7BE-44C3-BEF7-AA417A3596DE}" type="pres">
      <dgm:prSet presAssocID="{C94CC267-EC65-44F5-9D4A-AAF9DDB1EE08}" presName="LevelTwoTextNode" presStyleLbl="node3" presStyleIdx="4" presStyleCnt="8" custScaleY="193347">
        <dgm:presLayoutVars>
          <dgm:chPref val="3"/>
        </dgm:presLayoutVars>
      </dgm:prSet>
      <dgm:spPr/>
    </dgm:pt>
    <dgm:pt modelId="{71344A2E-6848-48C0-A0C5-D4F322E81AFB}" type="pres">
      <dgm:prSet presAssocID="{C94CC267-EC65-44F5-9D4A-AAF9DDB1EE08}" presName="level3hierChild" presStyleCnt="0"/>
      <dgm:spPr/>
    </dgm:pt>
    <dgm:pt modelId="{D8E08571-C0B2-4217-B684-78CB8C1C3DDE}" type="pres">
      <dgm:prSet presAssocID="{B1653335-6F26-4C64-AF62-21605AD05669}" presName="conn2-1" presStyleLbl="parChTrans1D2" presStyleIdx="2" presStyleCnt="3"/>
      <dgm:spPr/>
    </dgm:pt>
    <dgm:pt modelId="{5F0060FC-E5E4-4BFF-B7F5-9FAD8FE8E0DD}" type="pres">
      <dgm:prSet presAssocID="{B1653335-6F26-4C64-AF62-21605AD05669}" presName="connTx" presStyleLbl="parChTrans1D2" presStyleIdx="2" presStyleCnt="3"/>
      <dgm:spPr/>
    </dgm:pt>
    <dgm:pt modelId="{7F778117-05D5-4654-A811-D80812DB3AA0}" type="pres">
      <dgm:prSet presAssocID="{08D55747-B6D6-4FE2-A917-8E5495760205}" presName="root2" presStyleCnt="0"/>
      <dgm:spPr/>
    </dgm:pt>
    <dgm:pt modelId="{9D182101-0906-4B89-9FBF-1F8C21532A06}" type="pres">
      <dgm:prSet presAssocID="{08D55747-B6D6-4FE2-A917-8E5495760205}" presName="LevelTwoTextNode" presStyleLbl="node2" presStyleIdx="2" presStyleCnt="3" custScaleY="158156">
        <dgm:presLayoutVars>
          <dgm:chPref val="3"/>
        </dgm:presLayoutVars>
      </dgm:prSet>
      <dgm:spPr/>
    </dgm:pt>
    <dgm:pt modelId="{156E0F2F-E07C-4E22-9DD5-7DF165C33BF6}" type="pres">
      <dgm:prSet presAssocID="{08D55747-B6D6-4FE2-A917-8E5495760205}" presName="level3hierChild" presStyleCnt="0"/>
      <dgm:spPr/>
    </dgm:pt>
    <dgm:pt modelId="{B706A696-D4B9-42C7-958E-82E91B40838F}" type="pres">
      <dgm:prSet presAssocID="{ABDC4F5E-C643-4A13-A5D6-B7A2035A10AD}" presName="conn2-1" presStyleLbl="parChTrans1D3" presStyleIdx="5" presStyleCnt="8"/>
      <dgm:spPr/>
    </dgm:pt>
    <dgm:pt modelId="{20950B9C-C706-47AA-925F-13209DA2A3A8}" type="pres">
      <dgm:prSet presAssocID="{ABDC4F5E-C643-4A13-A5D6-B7A2035A10AD}" presName="connTx" presStyleLbl="parChTrans1D3" presStyleIdx="5" presStyleCnt="8"/>
      <dgm:spPr/>
    </dgm:pt>
    <dgm:pt modelId="{3B7B9648-26E5-479C-BF9F-71F1A10FAD07}" type="pres">
      <dgm:prSet presAssocID="{7168FDB6-0EB7-4EC2-AE06-5470A188A6B8}" presName="root2" presStyleCnt="0"/>
      <dgm:spPr/>
    </dgm:pt>
    <dgm:pt modelId="{7AEC25F2-0A08-4F3E-B346-D09878449C07}" type="pres">
      <dgm:prSet presAssocID="{7168FDB6-0EB7-4EC2-AE06-5470A188A6B8}" presName="LevelTwoTextNode" presStyleLbl="node3" presStyleIdx="5" presStyleCnt="8">
        <dgm:presLayoutVars>
          <dgm:chPref val="3"/>
        </dgm:presLayoutVars>
      </dgm:prSet>
      <dgm:spPr/>
    </dgm:pt>
    <dgm:pt modelId="{235CA406-FD52-40D5-AF41-8515188B9D48}" type="pres">
      <dgm:prSet presAssocID="{7168FDB6-0EB7-4EC2-AE06-5470A188A6B8}" presName="level3hierChild" presStyleCnt="0"/>
      <dgm:spPr/>
    </dgm:pt>
    <dgm:pt modelId="{9BF6EF5F-AD6D-463E-BA21-22BEF5EE3D70}" type="pres">
      <dgm:prSet presAssocID="{B95FB3FC-D31E-4B1E-9755-6D0EA01EFE20}" presName="conn2-1" presStyleLbl="parChTrans1D4" presStyleIdx="4" presStyleCnt="6"/>
      <dgm:spPr/>
    </dgm:pt>
    <dgm:pt modelId="{158A6661-D995-42EF-AE4F-E77B62176F3A}" type="pres">
      <dgm:prSet presAssocID="{B95FB3FC-D31E-4B1E-9755-6D0EA01EFE20}" presName="connTx" presStyleLbl="parChTrans1D4" presStyleIdx="4" presStyleCnt="6"/>
      <dgm:spPr/>
    </dgm:pt>
    <dgm:pt modelId="{E5057CDB-C02F-4531-B7AC-67A42F99969C}" type="pres">
      <dgm:prSet presAssocID="{5794BF45-121B-461E-A44A-CA0B2901AD0F}" presName="root2" presStyleCnt="0"/>
      <dgm:spPr/>
    </dgm:pt>
    <dgm:pt modelId="{80694B7C-C741-44C4-B867-9372224CBB56}" type="pres">
      <dgm:prSet presAssocID="{5794BF45-121B-461E-A44A-CA0B2901AD0F}" presName="LevelTwoTextNode" presStyleLbl="node4" presStyleIdx="4" presStyleCnt="6">
        <dgm:presLayoutVars>
          <dgm:chPref val="3"/>
        </dgm:presLayoutVars>
      </dgm:prSet>
      <dgm:spPr/>
    </dgm:pt>
    <dgm:pt modelId="{74341A95-9EB5-4224-ACA7-41FF04C01204}" type="pres">
      <dgm:prSet presAssocID="{5794BF45-121B-461E-A44A-CA0B2901AD0F}" presName="level3hierChild" presStyleCnt="0"/>
      <dgm:spPr/>
    </dgm:pt>
    <dgm:pt modelId="{36A6578E-D1E6-4951-A97D-94566AD602B7}" type="pres">
      <dgm:prSet presAssocID="{2C420013-B5DB-44D8-9AA6-CB44B694E7FE}" presName="conn2-1" presStyleLbl="parChTrans1D4" presStyleIdx="5" presStyleCnt="6"/>
      <dgm:spPr/>
    </dgm:pt>
    <dgm:pt modelId="{F957545C-8519-4DAA-85D4-C63408CB64A5}" type="pres">
      <dgm:prSet presAssocID="{2C420013-B5DB-44D8-9AA6-CB44B694E7FE}" presName="connTx" presStyleLbl="parChTrans1D4" presStyleIdx="5" presStyleCnt="6"/>
      <dgm:spPr/>
    </dgm:pt>
    <dgm:pt modelId="{3EE2209E-B8CF-4F87-8CD4-0C8A827626F7}" type="pres">
      <dgm:prSet presAssocID="{3433336D-EFB9-4BEF-8311-CDE99E2F0B13}" presName="root2" presStyleCnt="0"/>
      <dgm:spPr/>
    </dgm:pt>
    <dgm:pt modelId="{696E1F94-DE23-4195-A7B7-A9429F0C4516}" type="pres">
      <dgm:prSet presAssocID="{3433336D-EFB9-4BEF-8311-CDE99E2F0B13}" presName="LevelTwoTextNode" presStyleLbl="node4" presStyleIdx="5" presStyleCnt="6">
        <dgm:presLayoutVars>
          <dgm:chPref val="3"/>
        </dgm:presLayoutVars>
      </dgm:prSet>
      <dgm:spPr/>
    </dgm:pt>
    <dgm:pt modelId="{D3392DF4-5703-48C5-A435-EDAC34A65688}" type="pres">
      <dgm:prSet presAssocID="{3433336D-EFB9-4BEF-8311-CDE99E2F0B13}" presName="level3hierChild" presStyleCnt="0"/>
      <dgm:spPr/>
    </dgm:pt>
    <dgm:pt modelId="{EAD42250-7FC1-41EC-8D8D-18A574FB785F}" type="pres">
      <dgm:prSet presAssocID="{A17CB3D3-DAC6-4093-BF00-FD7671139003}" presName="conn2-1" presStyleLbl="parChTrans1D3" presStyleIdx="6" presStyleCnt="8"/>
      <dgm:spPr/>
    </dgm:pt>
    <dgm:pt modelId="{55E69A1D-ED44-4FDD-AFD5-B47615D3DBA3}" type="pres">
      <dgm:prSet presAssocID="{A17CB3D3-DAC6-4093-BF00-FD7671139003}" presName="connTx" presStyleLbl="parChTrans1D3" presStyleIdx="6" presStyleCnt="8"/>
      <dgm:spPr/>
    </dgm:pt>
    <dgm:pt modelId="{1961C8DD-0614-4583-99E5-DAC9EE4D99FF}" type="pres">
      <dgm:prSet presAssocID="{90E44E16-A2E5-4EF1-BE71-46BB7695940B}" presName="root2" presStyleCnt="0"/>
      <dgm:spPr/>
    </dgm:pt>
    <dgm:pt modelId="{5F033E45-C434-4F1C-A334-7E905D7CA57D}" type="pres">
      <dgm:prSet presAssocID="{90E44E16-A2E5-4EF1-BE71-46BB7695940B}" presName="LevelTwoTextNode" presStyleLbl="node3" presStyleIdx="6" presStyleCnt="8">
        <dgm:presLayoutVars>
          <dgm:chPref val="3"/>
        </dgm:presLayoutVars>
      </dgm:prSet>
      <dgm:spPr/>
    </dgm:pt>
    <dgm:pt modelId="{595E55AF-8DF0-4637-945A-E6DDB0B39D25}" type="pres">
      <dgm:prSet presAssocID="{90E44E16-A2E5-4EF1-BE71-46BB7695940B}" presName="level3hierChild" presStyleCnt="0"/>
      <dgm:spPr/>
    </dgm:pt>
    <dgm:pt modelId="{21D5AF70-B775-47B7-8BDE-AD4D11ABFACB}" type="pres">
      <dgm:prSet presAssocID="{5CCE7424-4C89-411C-B19D-D651CF85B5B2}" presName="conn2-1" presStyleLbl="parChTrans1D3" presStyleIdx="7" presStyleCnt="8"/>
      <dgm:spPr/>
    </dgm:pt>
    <dgm:pt modelId="{929E23C2-F194-4A1D-A4B6-949376A0D7C3}" type="pres">
      <dgm:prSet presAssocID="{5CCE7424-4C89-411C-B19D-D651CF85B5B2}" presName="connTx" presStyleLbl="parChTrans1D3" presStyleIdx="7" presStyleCnt="8"/>
      <dgm:spPr/>
    </dgm:pt>
    <dgm:pt modelId="{332024F8-A6FD-48A8-AD7E-0915327C9D5A}" type="pres">
      <dgm:prSet presAssocID="{B6A011DD-06BE-4FCE-9C0A-BDDFCBE904D0}" presName="root2" presStyleCnt="0"/>
      <dgm:spPr/>
    </dgm:pt>
    <dgm:pt modelId="{D74EDC69-E13F-4D8B-81FA-A3B7E275208F}" type="pres">
      <dgm:prSet presAssocID="{B6A011DD-06BE-4FCE-9C0A-BDDFCBE904D0}" presName="LevelTwoTextNode" presStyleLbl="node3" presStyleIdx="7" presStyleCnt="8" custScaleY="172110">
        <dgm:presLayoutVars>
          <dgm:chPref val="3"/>
        </dgm:presLayoutVars>
      </dgm:prSet>
      <dgm:spPr/>
    </dgm:pt>
    <dgm:pt modelId="{CAA37303-7CB0-468E-8DE5-E99B07D51615}" type="pres">
      <dgm:prSet presAssocID="{B6A011DD-06BE-4FCE-9C0A-BDDFCBE904D0}" presName="level3hierChild" presStyleCnt="0"/>
      <dgm:spPr/>
    </dgm:pt>
  </dgm:ptLst>
  <dgm:cxnLst>
    <dgm:cxn modelId="{C3789000-B69B-493D-852B-8B766F1B4B7D}" type="presOf" srcId="{45F21145-0A5D-466A-B8ED-EEA54FD96DA6}" destId="{12C827F7-1BBA-4D52-83EC-F97FF46E944E}" srcOrd="0" destOrd="0" presId="urn:microsoft.com/office/officeart/2008/layout/HorizontalMultiLevelHierarchy"/>
    <dgm:cxn modelId="{5B56C301-8D98-4676-A881-CC01A78832CD}" type="presOf" srcId="{EBE0D9D4-A58B-4232-9E42-EDF02871CDE8}" destId="{0A2F1309-0985-4B52-8A78-2DD284D57B14}" srcOrd="1" destOrd="0" presId="urn:microsoft.com/office/officeart/2008/layout/HorizontalMultiLevelHierarchy"/>
    <dgm:cxn modelId="{4AE53505-0DEB-4D58-A806-9F7B3F0AE293}" type="presOf" srcId="{B95FB3FC-D31E-4B1E-9755-6D0EA01EFE20}" destId="{9BF6EF5F-AD6D-463E-BA21-22BEF5EE3D70}" srcOrd="0" destOrd="0" presId="urn:microsoft.com/office/officeart/2008/layout/HorizontalMultiLevelHierarchy"/>
    <dgm:cxn modelId="{A38A0A06-31C1-429F-8FDB-F4F7CACA6E0A}" srcId="{08D55747-B6D6-4FE2-A917-8E5495760205}" destId="{90E44E16-A2E5-4EF1-BE71-46BB7695940B}" srcOrd="1" destOrd="0" parTransId="{A17CB3D3-DAC6-4093-BF00-FD7671139003}" sibTransId="{1948C5E3-581B-4910-B31C-E3805A9F931F}"/>
    <dgm:cxn modelId="{7961B208-7DD6-4FBA-AC2C-FE8C8C7A9C84}" srcId="{08D55747-B6D6-4FE2-A917-8E5495760205}" destId="{7168FDB6-0EB7-4EC2-AE06-5470A188A6B8}" srcOrd="0" destOrd="0" parTransId="{ABDC4F5E-C643-4A13-A5D6-B7A2035A10AD}" sibTransId="{B9C5100F-3903-4E37-A047-03A341DA7FA8}"/>
    <dgm:cxn modelId="{EE636709-7DE5-4B86-8201-26F69DDEC5DF}" type="presOf" srcId="{A3CDE24D-A149-4E5D-BDB9-D07906A98660}" destId="{B8B7C09A-D75B-4BEE-98F1-8D4B814B3C81}" srcOrd="0" destOrd="0" presId="urn:microsoft.com/office/officeart/2008/layout/HorizontalMultiLevelHierarchy"/>
    <dgm:cxn modelId="{B29F6F09-A2FC-43BB-92D4-5296095B70F0}" type="presOf" srcId="{89D9E729-09AF-4325-95C8-BA68C6620DAB}" destId="{B06EAF42-6CC5-4A30-9F63-B76CDDFA0D64}" srcOrd="0" destOrd="0" presId="urn:microsoft.com/office/officeart/2008/layout/HorizontalMultiLevelHierarchy"/>
    <dgm:cxn modelId="{68BD6F12-FFCA-48DE-84B9-43F7FB410BF7}" type="presOf" srcId="{5CCE7424-4C89-411C-B19D-D651CF85B5B2}" destId="{21D5AF70-B775-47B7-8BDE-AD4D11ABFACB}" srcOrd="0" destOrd="0" presId="urn:microsoft.com/office/officeart/2008/layout/HorizontalMultiLevelHierarchy"/>
    <dgm:cxn modelId="{02C16C16-4526-4987-9588-89EAB6D387E1}" type="presOf" srcId="{55BE8D37-33C8-4074-BB64-26B9899BF065}" destId="{880279A6-B305-4CA1-AC50-54ADCFA43763}" srcOrd="0" destOrd="0" presId="urn:microsoft.com/office/officeart/2008/layout/HorizontalMultiLevelHierarchy"/>
    <dgm:cxn modelId="{F1A1B616-E792-464F-95FA-3821340A13F9}" srcId="{D29BFCF3-07F9-45D1-B542-B758132AF927}" destId="{8220F9B6-F82C-4320-BE4D-91F8765B49EE}" srcOrd="0" destOrd="0" parTransId="{89D9E729-09AF-4325-95C8-BA68C6620DAB}" sibTransId="{D9C76DEE-37F8-4856-BB1D-442F61B3BC24}"/>
    <dgm:cxn modelId="{C45BFC1B-0ECC-48BF-BF73-A82467AC5E7E}" type="presOf" srcId="{0652DC8A-07F7-4AE4-A59A-948E8DB29482}" destId="{1F129D88-27B8-4924-AED5-4B20F7E095BC}" srcOrd="0" destOrd="0" presId="urn:microsoft.com/office/officeart/2008/layout/HorizontalMultiLevelHierarchy"/>
    <dgm:cxn modelId="{D9AA1F1E-104F-4850-9720-1D810642E7AB}" type="presOf" srcId="{D89429FB-3882-4DF9-AA01-F6DA2C8044D7}" destId="{8222FABD-7D03-43C6-88AC-053D3D7B6CF7}" srcOrd="0" destOrd="0" presId="urn:microsoft.com/office/officeart/2008/layout/HorizontalMultiLevelHierarchy"/>
    <dgm:cxn modelId="{D6E83720-B123-46AB-BC18-A0531F232DCC}" srcId="{7DD31EE4-030D-43C1-A494-EF36A1D99776}" destId="{4BB4CB74-8B31-4C57-BB04-4A5C279A29B4}" srcOrd="1" destOrd="0" parTransId="{6B6F2E57-0FB3-4593-85BE-55B67C52ABB2}" sibTransId="{9230EC95-D125-4571-A3C0-67D2C5D895A5}"/>
    <dgm:cxn modelId="{46642521-1B27-4EA5-A150-AE406CAFE2BD}" type="presOf" srcId="{89D9E729-09AF-4325-95C8-BA68C6620DAB}" destId="{4A5C1C3F-7255-4DAD-A36F-1D97C4B80CD1}" srcOrd="1" destOrd="0" presId="urn:microsoft.com/office/officeart/2008/layout/HorizontalMultiLevelHierarchy"/>
    <dgm:cxn modelId="{CB6B742C-B3B1-4D19-BE93-D1272D44384C}" type="presOf" srcId="{7AC06EA6-9B77-4AD6-9E28-F7517C87D673}" destId="{6D01BE74-CB06-4453-A97A-3DFF03B7B4B3}" srcOrd="0" destOrd="0" presId="urn:microsoft.com/office/officeart/2008/layout/HorizontalMultiLevelHierarchy"/>
    <dgm:cxn modelId="{FE362C2E-BE26-404D-ADFC-44416C4DE5EC}" type="presOf" srcId="{7168FDB6-0EB7-4EC2-AE06-5470A188A6B8}" destId="{7AEC25F2-0A08-4F3E-B346-D09878449C07}" srcOrd="0" destOrd="0" presId="urn:microsoft.com/office/officeart/2008/layout/HorizontalMultiLevelHierarchy"/>
    <dgm:cxn modelId="{61567B2E-ED34-4A58-A60C-8D9900B7041A}" srcId="{57758D17-3A9C-4D0F-A6D6-93BFE620D7AF}" destId="{EC64BA96-C1EB-42DB-8121-7F840B3DBFA1}" srcOrd="1" destOrd="0" parTransId="{169ED2B4-3904-485B-AE73-EBD720E7DE42}" sibTransId="{8D48ED83-FAAB-438E-9629-47509CFB27F4}"/>
    <dgm:cxn modelId="{5479B02E-B600-45BA-BF79-5B8D2335B37A}" type="presOf" srcId="{169ED2B4-3904-485B-AE73-EBD720E7DE42}" destId="{62224C3A-042A-4482-BD69-CACAFDC4F3F3}" srcOrd="0" destOrd="0" presId="urn:microsoft.com/office/officeart/2008/layout/HorizontalMultiLevelHierarchy"/>
    <dgm:cxn modelId="{8E88E032-8339-402B-B6FE-397D1AD21B25}" type="presOf" srcId="{B5505E29-6AEE-4BA0-8439-98805E0E602C}" destId="{6223DDE4-234A-4ED4-88EC-DA74D8F77744}" srcOrd="1" destOrd="0" presId="urn:microsoft.com/office/officeart/2008/layout/HorizontalMultiLevelHierarchy"/>
    <dgm:cxn modelId="{09333036-7EC7-4846-8737-3FEDBB79E5C4}" srcId="{7168FDB6-0EB7-4EC2-AE06-5470A188A6B8}" destId="{3433336D-EFB9-4BEF-8311-CDE99E2F0B13}" srcOrd="1" destOrd="0" parTransId="{2C420013-B5DB-44D8-9AA6-CB44B694E7FE}" sibTransId="{1B1392B8-A8E8-4F94-A503-1AFA9D0DDC89}"/>
    <dgm:cxn modelId="{BB729F36-E4CF-4504-9DD6-00D0D255B30C}" type="presOf" srcId="{C660B220-EA5F-4951-AA42-6885EDA2B88A}" destId="{C518D0AA-9303-4F40-91E3-CC012D72D3A8}" srcOrd="0" destOrd="0" presId="urn:microsoft.com/office/officeart/2008/layout/HorizontalMultiLevelHierarchy"/>
    <dgm:cxn modelId="{70214A38-752A-4B15-9AD2-584434E54495}" type="presOf" srcId="{57758D17-3A9C-4D0F-A6D6-93BFE620D7AF}" destId="{92B23A10-C6F7-47B9-B2BF-E97765512B4A}" srcOrd="0" destOrd="0" presId="urn:microsoft.com/office/officeart/2008/layout/HorizontalMultiLevelHierarchy"/>
    <dgm:cxn modelId="{21040D3F-55A5-435A-B33B-F57829F72C6E}" srcId="{7DD31EE4-030D-43C1-A494-EF36A1D99776}" destId="{C94CC267-EC65-44F5-9D4A-AAF9DDB1EE08}" srcOrd="2" destOrd="0" parTransId="{D89429FB-3882-4DF9-AA01-F6DA2C8044D7}" sibTransId="{A10CBA2E-2A48-455F-BC49-BF8D4038CAFA}"/>
    <dgm:cxn modelId="{8C54045E-D029-4B48-B104-3C8551A8F6C9}" type="presOf" srcId="{ABDC4F5E-C643-4A13-A5D6-B7A2035A10AD}" destId="{20950B9C-C706-47AA-925F-13209DA2A3A8}" srcOrd="1" destOrd="0" presId="urn:microsoft.com/office/officeart/2008/layout/HorizontalMultiLevelHierarchy"/>
    <dgm:cxn modelId="{94790C41-38C5-4399-8E97-DD79E0499028}" type="presOf" srcId="{B1653335-6F26-4C64-AF62-21605AD05669}" destId="{D8E08571-C0B2-4217-B684-78CB8C1C3DDE}" srcOrd="0" destOrd="0" presId="urn:microsoft.com/office/officeart/2008/layout/HorizontalMultiLevelHierarchy"/>
    <dgm:cxn modelId="{BD7DE742-FE85-466A-80B0-8EFE727DCFFF}" type="presOf" srcId="{A3CDE24D-A149-4E5D-BDB9-D07906A98660}" destId="{B980FABE-72B8-4E2A-B882-8FC17A5C91AE}" srcOrd="1" destOrd="0" presId="urn:microsoft.com/office/officeart/2008/layout/HorizontalMultiLevelHierarchy"/>
    <dgm:cxn modelId="{371DCA63-41A7-45B8-A05B-89F64358C6B4}" type="presOf" srcId="{3433336D-EFB9-4BEF-8311-CDE99E2F0B13}" destId="{696E1F94-DE23-4195-A7B7-A9429F0C4516}" srcOrd="0" destOrd="0" presId="urn:microsoft.com/office/officeart/2008/layout/HorizontalMultiLevelHierarchy"/>
    <dgm:cxn modelId="{47F32C65-8E9B-474A-B27F-2F7A63CF0F4C}" type="presOf" srcId="{08D55747-B6D6-4FE2-A917-8E5495760205}" destId="{9D182101-0906-4B89-9FBF-1F8C21532A06}" srcOrd="0" destOrd="0" presId="urn:microsoft.com/office/officeart/2008/layout/HorizontalMultiLevelHierarchy"/>
    <dgm:cxn modelId="{6346E666-B198-4FFA-B5A8-3157938873AD}" type="presOf" srcId="{6B6F2E57-0FB3-4593-85BE-55B67C52ABB2}" destId="{6B66AB56-2CE6-495A-B87D-141E528EFAC8}" srcOrd="0" destOrd="0" presId="urn:microsoft.com/office/officeart/2008/layout/HorizontalMultiLevelHierarchy"/>
    <dgm:cxn modelId="{CB7CD947-D683-4F55-A147-1180FEE75911}" type="presOf" srcId="{8220F9B6-F82C-4320-BE4D-91F8765B49EE}" destId="{A2A550EC-7D03-4C19-93AA-27E29209B970}" srcOrd="0" destOrd="0" presId="urn:microsoft.com/office/officeart/2008/layout/HorizontalMultiLevelHierarchy"/>
    <dgm:cxn modelId="{5A1E4E49-9C90-40B3-BB5C-85602133418A}" type="presOf" srcId="{C94CC267-EC65-44F5-9D4A-AAF9DDB1EE08}" destId="{24ED393B-E7BE-44C3-BEF7-AA417A3596DE}" srcOrd="0" destOrd="0" presId="urn:microsoft.com/office/officeart/2008/layout/HorizontalMultiLevelHierarchy"/>
    <dgm:cxn modelId="{18C91A6B-F14B-46D6-ACC6-E4B8BA3DC4AF}" type="presOf" srcId="{169ED2B4-3904-485B-AE73-EBD720E7DE42}" destId="{F3926282-D0DC-4D65-89B3-595791669F36}" srcOrd="1" destOrd="0" presId="urn:microsoft.com/office/officeart/2008/layout/HorizontalMultiLevelHierarchy"/>
    <dgm:cxn modelId="{A6BA714B-D4EC-4CA6-8D42-99A4D1389144}" srcId="{7DD31EE4-030D-43C1-A494-EF36A1D99776}" destId="{D29BFCF3-07F9-45D1-B542-B758132AF927}" srcOrd="0" destOrd="0" parTransId="{A3CDE24D-A149-4E5D-BDB9-D07906A98660}" sibTransId="{961C20C5-B973-4AC5-8357-EB10AC4B2A09}"/>
    <dgm:cxn modelId="{81D6404F-DB92-4F0D-AF3E-C10C50C40079}" type="presOf" srcId="{66C28953-B89C-489D-BC00-F840551BB0E8}" destId="{BD8E585C-8E6C-4C98-8783-3C654B010F66}" srcOrd="1" destOrd="0" presId="urn:microsoft.com/office/officeart/2008/layout/HorizontalMultiLevelHierarchy"/>
    <dgm:cxn modelId="{5318804F-4351-4CD1-9463-58A60F8A0533}" type="presOf" srcId="{90E44E16-A2E5-4EF1-BE71-46BB7695940B}" destId="{5F033E45-C434-4F1C-A334-7E905D7CA57D}" srcOrd="0" destOrd="0" presId="urn:microsoft.com/office/officeart/2008/layout/HorizontalMultiLevelHierarchy"/>
    <dgm:cxn modelId="{3B333A70-7F4A-44A4-B9EA-21E095EC8C76}" type="presOf" srcId="{F15CAC8B-4A65-4C4B-8EC0-3D7E368B4E92}" destId="{E84F1E2C-2CDE-4AEC-A63E-461718F1BDC8}" srcOrd="0" destOrd="0" presId="urn:microsoft.com/office/officeart/2008/layout/HorizontalMultiLevelHierarchy"/>
    <dgm:cxn modelId="{A0C25770-7523-4632-A15A-C6DD5D4069DF}" type="presOf" srcId="{5794BF45-121B-461E-A44A-CA0B2901AD0F}" destId="{80694B7C-C741-44C4-B867-9372224CBB56}" srcOrd="0" destOrd="0" presId="urn:microsoft.com/office/officeart/2008/layout/HorizontalMultiLevelHierarchy"/>
    <dgm:cxn modelId="{7F1FA278-8FBE-4173-85EF-9F35947C5F40}" srcId="{7AC06EA6-9B77-4AD6-9E28-F7517C87D673}" destId="{2060377D-21C7-48DD-B94E-F1100858BA1B}" srcOrd="0" destOrd="0" parTransId="{534C64F8-3AE9-4979-9558-16FDBA48A37D}" sibTransId="{FB916323-F0D9-42A6-B378-19783F2CEE24}"/>
    <dgm:cxn modelId="{BF1A0D85-543E-43D2-850B-BAF3FE42651D}" srcId="{45F21145-0A5D-466A-B8ED-EEA54FD96DA6}" destId="{55BE8D37-33C8-4074-BB64-26B9899BF065}" srcOrd="0" destOrd="0" parTransId="{C660B220-EA5F-4951-AA42-6885EDA2B88A}" sibTransId="{240AAD1A-155D-49FC-AB16-3894496859EB}"/>
    <dgm:cxn modelId="{7EFAFD85-5965-460A-A8B5-A7E91B09318F}" type="presOf" srcId="{ABDC4F5E-C643-4A13-A5D6-B7A2035A10AD}" destId="{B706A696-D4B9-42C7-958E-82E91B40838F}" srcOrd="0" destOrd="0" presId="urn:microsoft.com/office/officeart/2008/layout/HorizontalMultiLevelHierarchy"/>
    <dgm:cxn modelId="{97AA9C89-8A1D-4634-A349-811D390662C7}" type="presOf" srcId="{3228B591-D1BB-4CB0-93D4-0C17D69AA304}" destId="{DA27680E-B9C5-4A34-A8EA-91FF8009AB1C}" srcOrd="0" destOrd="0" presId="urn:microsoft.com/office/officeart/2008/layout/HorizontalMultiLevelHierarchy"/>
    <dgm:cxn modelId="{DCEF2A8E-83BF-429D-A1BA-77C7D1019839}" type="presOf" srcId="{66C28953-B89C-489D-BC00-F840551BB0E8}" destId="{D9030AEC-B88D-4C8C-B7F9-DE5DEB165973}" srcOrd="0" destOrd="0" presId="urn:microsoft.com/office/officeart/2008/layout/HorizontalMultiLevelHierarchy"/>
    <dgm:cxn modelId="{B1A6D898-6918-4237-8B59-2BB330B39A01}" type="presOf" srcId="{478E9474-4A5D-400B-8699-5541284F2AED}" destId="{CC9A529C-1B12-4111-8A96-98BA143B161E}" srcOrd="1" destOrd="0" presId="urn:microsoft.com/office/officeart/2008/layout/HorizontalMultiLevelHierarchy"/>
    <dgm:cxn modelId="{D812299A-9196-4271-B801-E7354869DCF4}" type="presOf" srcId="{F15CAC8B-4A65-4C4B-8EC0-3D7E368B4E92}" destId="{5EDA2EDD-19D7-4EF4-BE58-3B61F5173E45}" srcOrd="1" destOrd="0" presId="urn:microsoft.com/office/officeart/2008/layout/HorizontalMultiLevelHierarchy"/>
    <dgm:cxn modelId="{7A36A29C-B01F-47FF-87D1-E3CC9AC34D05}" type="presOf" srcId="{EBE0D9D4-A58B-4232-9E42-EDF02871CDE8}" destId="{A7BBC324-C0E7-4C04-A91D-966C9DB2F5C8}" srcOrd="0" destOrd="0" presId="urn:microsoft.com/office/officeart/2008/layout/HorizontalMultiLevelHierarchy"/>
    <dgm:cxn modelId="{CAA702A6-CAF3-4BBF-AA5D-2A9C55CA8478}" type="presOf" srcId="{A17CB3D3-DAC6-4093-BF00-FD7671139003}" destId="{EAD42250-7FC1-41EC-8D8D-18A574FB785F}" srcOrd="0" destOrd="0" presId="urn:microsoft.com/office/officeart/2008/layout/HorizontalMultiLevelHierarchy"/>
    <dgm:cxn modelId="{2D1F3BA7-3618-4BF7-8CDD-5AFDD5D96CA8}" type="presOf" srcId="{2C420013-B5DB-44D8-9AA6-CB44B694E7FE}" destId="{36A6578E-D1E6-4951-A97D-94566AD602B7}" srcOrd="0" destOrd="0" presId="urn:microsoft.com/office/officeart/2008/layout/HorizontalMultiLevelHierarchy"/>
    <dgm:cxn modelId="{9A6D4CA8-83E5-4E28-B753-FC7A16E7CC3E}" srcId="{2060377D-21C7-48DD-B94E-F1100858BA1B}" destId="{08D55747-B6D6-4FE2-A917-8E5495760205}" srcOrd="2" destOrd="0" parTransId="{B1653335-6F26-4C64-AF62-21605AD05669}" sibTransId="{BA26B622-9CB5-4951-AAB2-320CBAC2B318}"/>
    <dgm:cxn modelId="{5D3BCCA9-4255-48A4-9E44-C6092EA38B6B}" srcId="{7168FDB6-0EB7-4EC2-AE06-5470A188A6B8}" destId="{5794BF45-121B-461E-A44A-CA0B2901AD0F}" srcOrd="0" destOrd="0" parTransId="{B95FB3FC-D31E-4B1E-9755-6D0EA01EFE20}" sibTransId="{E1EA7CE0-2B8E-4DEE-8364-36FB5BCA8817}"/>
    <dgm:cxn modelId="{899CFDB1-449B-4A80-B225-BF86D8D8B97F}" type="presOf" srcId="{7DD31EE4-030D-43C1-A494-EF36A1D99776}" destId="{A56B53E3-7386-41D2-A0FB-4D52D3E490AE}" srcOrd="0" destOrd="0" presId="urn:microsoft.com/office/officeart/2008/layout/HorizontalMultiLevelHierarchy"/>
    <dgm:cxn modelId="{5BF86DB3-9292-4AA7-BFEA-AA7A47FC5130}" type="presOf" srcId="{A17CB3D3-DAC6-4093-BF00-FD7671139003}" destId="{55E69A1D-ED44-4FDD-AFD5-B47615D3DBA3}" srcOrd="1" destOrd="0" presId="urn:microsoft.com/office/officeart/2008/layout/HorizontalMultiLevelHierarchy"/>
    <dgm:cxn modelId="{DA95F6B3-7426-42A8-9343-77F9864B81D6}" type="presOf" srcId="{4BB4CB74-8B31-4C57-BB04-4A5C279A29B4}" destId="{1BFA72BE-831B-4015-A7B4-266E41E1C7ED}" srcOrd="0" destOrd="0" presId="urn:microsoft.com/office/officeart/2008/layout/HorizontalMultiLevelHierarchy"/>
    <dgm:cxn modelId="{F71836B4-385F-41C7-9A13-E1D2AFBC0F8A}" type="presOf" srcId="{B5505E29-6AEE-4BA0-8439-98805E0E602C}" destId="{47248681-5ED6-4396-809F-CAB68FC58342}" srcOrd="0" destOrd="0" presId="urn:microsoft.com/office/officeart/2008/layout/HorizontalMultiLevelHierarchy"/>
    <dgm:cxn modelId="{0F0E60BC-5875-4715-9A5F-9C980D3D2AC9}" srcId="{2060377D-21C7-48DD-B94E-F1100858BA1B}" destId="{7DD31EE4-030D-43C1-A494-EF36A1D99776}" srcOrd="1" destOrd="0" parTransId="{66C28953-B89C-489D-BC00-F840551BB0E8}" sibTransId="{3DDE9225-FC70-4BC8-829D-D87080452DE4}"/>
    <dgm:cxn modelId="{D310B2BD-A8DF-4331-A913-75F6729D4485}" type="presOf" srcId="{D89429FB-3882-4DF9-AA01-F6DA2C8044D7}" destId="{D643E689-5687-4347-BEE3-DE8388C7CAEC}" srcOrd="1" destOrd="0" presId="urn:microsoft.com/office/officeart/2008/layout/HorizontalMultiLevelHierarchy"/>
    <dgm:cxn modelId="{7F7FE9BF-61FF-43B0-A685-C255EEAC6D2F}" type="presOf" srcId="{B95FB3FC-D31E-4B1E-9755-6D0EA01EFE20}" destId="{158A6661-D995-42EF-AE4F-E77B62176F3A}" srcOrd="1" destOrd="0" presId="urn:microsoft.com/office/officeart/2008/layout/HorizontalMultiLevelHierarchy"/>
    <dgm:cxn modelId="{759C72C0-2491-4620-B2C4-C1C3373113F3}" type="presOf" srcId="{B6A011DD-06BE-4FCE-9C0A-BDDFCBE904D0}" destId="{D74EDC69-E13F-4D8B-81FA-A3B7E275208F}" srcOrd="0" destOrd="0" presId="urn:microsoft.com/office/officeart/2008/layout/HorizontalMultiLevelHierarchy"/>
    <dgm:cxn modelId="{24349DC3-233F-45CB-AEBD-632E197006FD}" type="presOf" srcId="{2060377D-21C7-48DD-B94E-F1100858BA1B}" destId="{0264FFE2-8BF7-4F62-8034-A397B9287174}" srcOrd="0" destOrd="0" presId="urn:microsoft.com/office/officeart/2008/layout/HorizontalMultiLevelHierarchy"/>
    <dgm:cxn modelId="{DD512DCE-1E1B-4307-8106-7A86AE8CE2D5}" srcId="{57758D17-3A9C-4D0F-A6D6-93BFE620D7AF}" destId="{0652DC8A-07F7-4AE4-A59A-948E8DB29482}" srcOrd="0" destOrd="0" parTransId="{F15CAC8B-4A65-4C4B-8EC0-3D7E368B4E92}" sibTransId="{228CDB1E-D6D4-4570-B5BF-80F5000DA513}"/>
    <dgm:cxn modelId="{5B9B73D8-F1A2-472B-B971-C6D7CF5E532A}" type="presOf" srcId="{C660B220-EA5F-4951-AA42-6885EDA2B88A}" destId="{6083E936-C790-4EAA-AB9E-E093249DA9BE}" srcOrd="1" destOrd="0" presId="urn:microsoft.com/office/officeart/2008/layout/HorizontalMultiLevelHierarchy"/>
    <dgm:cxn modelId="{A57305D9-F514-4A19-AA2F-6F6A940F5F97}" srcId="{D29BFCF3-07F9-45D1-B542-B758132AF927}" destId="{3228B591-D1BB-4CB0-93D4-0C17D69AA304}" srcOrd="1" destOrd="0" parTransId="{478E9474-4A5D-400B-8699-5541284F2AED}" sibTransId="{EED33FBA-410B-4501-A43E-83E44DEF92B6}"/>
    <dgm:cxn modelId="{EA50B4DF-E25E-4573-ADBB-C0C023E4A902}" type="presOf" srcId="{478E9474-4A5D-400B-8699-5541284F2AED}" destId="{62F1FC34-4205-4C3D-88FD-0328E1641FED}" srcOrd="0" destOrd="0" presId="urn:microsoft.com/office/officeart/2008/layout/HorizontalMultiLevelHierarchy"/>
    <dgm:cxn modelId="{C03422E3-4042-49DB-B3CE-56EDBF45C85B}" type="presOf" srcId="{6B6F2E57-0FB3-4593-85BE-55B67C52ABB2}" destId="{A39B58E9-7550-4BA3-85C7-ED4EBD0B6922}" srcOrd="1" destOrd="0" presId="urn:microsoft.com/office/officeart/2008/layout/HorizontalMultiLevelHierarchy"/>
    <dgm:cxn modelId="{2ED687E6-2963-4FB2-9534-7930E108009E}" type="presOf" srcId="{EC64BA96-C1EB-42DB-8121-7F840B3DBFA1}" destId="{C8F2531A-B7DE-490F-BAE4-A76B618F8067}" srcOrd="0" destOrd="0" presId="urn:microsoft.com/office/officeart/2008/layout/HorizontalMultiLevelHierarchy"/>
    <dgm:cxn modelId="{0A8A59E8-7546-4D8E-8879-7CB01933447F}" srcId="{45F21145-0A5D-466A-B8ED-EEA54FD96DA6}" destId="{57758D17-3A9C-4D0F-A6D6-93BFE620D7AF}" srcOrd="1" destOrd="0" parTransId="{EBE0D9D4-A58B-4232-9E42-EDF02871CDE8}" sibTransId="{87D95EA9-118D-4942-A9DC-EACA6D28BCA3}"/>
    <dgm:cxn modelId="{A11197EA-CF3D-4CE8-8257-CB0B95387389}" type="presOf" srcId="{D29BFCF3-07F9-45D1-B542-B758132AF927}" destId="{B7A4921B-7170-4339-8391-C66F3B59A2F3}" srcOrd="0" destOrd="0" presId="urn:microsoft.com/office/officeart/2008/layout/HorizontalMultiLevelHierarchy"/>
    <dgm:cxn modelId="{9D8FF9EC-B4C1-4905-9466-A33E90B2A5EB}" type="presOf" srcId="{2C420013-B5DB-44D8-9AA6-CB44B694E7FE}" destId="{F957545C-8519-4DAA-85D4-C63408CB64A5}" srcOrd="1" destOrd="0" presId="urn:microsoft.com/office/officeart/2008/layout/HorizontalMultiLevelHierarchy"/>
    <dgm:cxn modelId="{E4F700ED-8A1B-4E20-85B1-481457326303}" srcId="{08D55747-B6D6-4FE2-A917-8E5495760205}" destId="{B6A011DD-06BE-4FCE-9C0A-BDDFCBE904D0}" srcOrd="2" destOrd="0" parTransId="{5CCE7424-4C89-411C-B19D-D651CF85B5B2}" sibTransId="{228AA2AD-B91F-4059-8BEB-902635620255}"/>
    <dgm:cxn modelId="{A745C9F0-3846-41A9-BED5-DB31F004A6B1}" type="presOf" srcId="{5CCE7424-4C89-411C-B19D-D651CF85B5B2}" destId="{929E23C2-F194-4A1D-A4B6-949376A0D7C3}" srcOrd="1" destOrd="0" presId="urn:microsoft.com/office/officeart/2008/layout/HorizontalMultiLevelHierarchy"/>
    <dgm:cxn modelId="{704535F2-CD7E-45BD-ADFC-E2FA937A4C2E}" type="presOf" srcId="{B1653335-6F26-4C64-AF62-21605AD05669}" destId="{5F0060FC-E5E4-4BFF-B7F5-9FAD8FE8E0DD}" srcOrd="1" destOrd="0" presId="urn:microsoft.com/office/officeart/2008/layout/HorizontalMultiLevelHierarchy"/>
    <dgm:cxn modelId="{57E317F3-C5F8-42B7-87DF-5522EFBC933B}" srcId="{2060377D-21C7-48DD-B94E-F1100858BA1B}" destId="{45F21145-0A5D-466A-B8ED-EEA54FD96DA6}" srcOrd="0" destOrd="0" parTransId="{B5505E29-6AEE-4BA0-8439-98805E0E602C}" sibTransId="{6EBCD1CC-D25B-47FA-9686-E82817B7046B}"/>
    <dgm:cxn modelId="{287E1D82-6F17-49EC-BC3D-CEA54F297437}" type="presParOf" srcId="{6D01BE74-CB06-4453-A97A-3DFF03B7B4B3}" destId="{31924232-622B-42D6-9942-05FCC60025A2}" srcOrd="0" destOrd="0" presId="urn:microsoft.com/office/officeart/2008/layout/HorizontalMultiLevelHierarchy"/>
    <dgm:cxn modelId="{6231B070-F423-4D39-BFEB-907ACBF1DB07}" type="presParOf" srcId="{31924232-622B-42D6-9942-05FCC60025A2}" destId="{0264FFE2-8BF7-4F62-8034-A397B9287174}" srcOrd="0" destOrd="0" presId="urn:microsoft.com/office/officeart/2008/layout/HorizontalMultiLevelHierarchy"/>
    <dgm:cxn modelId="{472E812A-668B-4069-9E9E-1987CCD7E89A}" type="presParOf" srcId="{31924232-622B-42D6-9942-05FCC60025A2}" destId="{FB14F165-3F1A-415A-BA9E-93FF6005C3BF}" srcOrd="1" destOrd="0" presId="urn:microsoft.com/office/officeart/2008/layout/HorizontalMultiLevelHierarchy"/>
    <dgm:cxn modelId="{6DDE622A-3FA6-4AE3-B7E7-9D0A6030F592}" type="presParOf" srcId="{FB14F165-3F1A-415A-BA9E-93FF6005C3BF}" destId="{47248681-5ED6-4396-809F-CAB68FC58342}" srcOrd="0" destOrd="0" presId="urn:microsoft.com/office/officeart/2008/layout/HorizontalMultiLevelHierarchy"/>
    <dgm:cxn modelId="{F7787268-1D84-4E54-8D4D-A760491D82A6}" type="presParOf" srcId="{47248681-5ED6-4396-809F-CAB68FC58342}" destId="{6223DDE4-234A-4ED4-88EC-DA74D8F77744}" srcOrd="0" destOrd="0" presId="urn:microsoft.com/office/officeart/2008/layout/HorizontalMultiLevelHierarchy"/>
    <dgm:cxn modelId="{71B8F439-EE13-495B-8E45-3A87FFB686A4}" type="presParOf" srcId="{FB14F165-3F1A-415A-BA9E-93FF6005C3BF}" destId="{B1B44448-D077-4AB7-9AED-A356D3334A69}" srcOrd="1" destOrd="0" presId="urn:microsoft.com/office/officeart/2008/layout/HorizontalMultiLevelHierarchy"/>
    <dgm:cxn modelId="{CBDCD8CA-E6F5-4EEC-8DB9-55EECCF85ED3}" type="presParOf" srcId="{B1B44448-D077-4AB7-9AED-A356D3334A69}" destId="{12C827F7-1BBA-4D52-83EC-F97FF46E944E}" srcOrd="0" destOrd="0" presId="urn:microsoft.com/office/officeart/2008/layout/HorizontalMultiLevelHierarchy"/>
    <dgm:cxn modelId="{0B698E52-1B45-4A7B-9F69-6C07E3847D1E}" type="presParOf" srcId="{B1B44448-D077-4AB7-9AED-A356D3334A69}" destId="{D48FA43E-25D4-4C63-9511-CC2E566A8D9A}" srcOrd="1" destOrd="0" presId="urn:microsoft.com/office/officeart/2008/layout/HorizontalMultiLevelHierarchy"/>
    <dgm:cxn modelId="{840D8939-F91A-40D5-9BC2-6B16E27FA25E}" type="presParOf" srcId="{D48FA43E-25D4-4C63-9511-CC2E566A8D9A}" destId="{C518D0AA-9303-4F40-91E3-CC012D72D3A8}" srcOrd="0" destOrd="0" presId="urn:microsoft.com/office/officeart/2008/layout/HorizontalMultiLevelHierarchy"/>
    <dgm:cxn modelId="{2869496F-6EFD-478C-9614-E797A8D18069}" type="presParOf" srcId="{C518D0AA-9303-4F40-91E3-CC012D72D3A8}" destId="{6083E936-C790-4EAA-AB9E-E093249DA9BE}" srcOrd="0" destOrd="0" presId="urn:microsoft.com/office/officeart/2008/layout/HorizontalMultiLevelHierarchy"/>
    <dgm:cxn modelId="{A03FE251-4E7D-4925-A999-2ABCDB5BD30C}" type="presParOf" srcId="{D48FA43E-25D4-4C63-9511-CC2E566A8D9A}" destId="{1AB4C7C1-4219-4E88-B37C-D40D6374F00B}" srcOrd="1" destOrd="0" presId="urn:microsoft.com/office/officeart/2008/layout/HorizontalMultiLevelHierarchy"/>
    <dgm:cxn modelId="{C2F94912-3B5C-4AFA-A4F5-BC940EFBBCC0}" type="presParOf" srcId="{1AB4C7C1-4219-4E88-B37C-D40D6374F00B}" destId="{880279A6-B305-4CA1-AC50-54ADCFA43763}" srcOrd="0" destOrd="0" presId="urn:microsoft.com/office/officeart/2008/layout/HorizontalMultiLevelHierarchy"/>
    <dgm:cxn modelId="{1554FDEF-0C07-4795-8FEB-76389914B328}" type="presParOf" srcId="{1AB4C7C1-4219-4E88-B37C-D40D6374F00B}" destId="{01123602-A5B2-4EBB-AC5E-213477E85EAF}" srcOrd="1" destOrd="0" presId="urn:microsoft.com/office/officeart/2008/layout/HorizontalMultiLevelHierarchy"/>
    <dgm:cxn modelId="{89576608-2A85-4710-A5FD-28FA8BF62762}" type="presParOf" srcId="{D48FA43E-25D4-4C63-9511-CC2E566A8D9A}" destId="{A7BBC324-C0E7-4C04-A91D-966C9DB2F5C8}" srcOrd="2" destOrd="0" presId="urn:microsoft.com/office/officeart/2008/layout/HorizontalMultiLevelHierarchy"/>
    <dgm:cxn modelId="{DB8AE01A-8161-40FA-8B01-D54B70750333}" type="presParOf" srcId="{A7BBC324-C0E7-4C04-A91D-966C9DB2F5C8}" destId="{0A2F1309-0985-4B52-8A78-2DD284D57B14}" srcOrd="0" destOrd="0" presId="urn:microsoft.com/office/officeart/2008/layout/HorizontalMultiLevelHierarchy"/>
    <dgm:cxn modelId="{D672D740-8016-477D-A390-59AFAD90FBEC}" type="presParOf" srcId="{D48FA43E-25D4-4C63-9511-CC2E566A8D9A}" destId="{E68839DD-204C-4C8C-BBC7-6849526D087A}" srcOrd="3" destOrd="0" presId="urn:microsoft.com/office/officeart/2008/layout/HorizontalMultiLevelHierarchy"/>
    <dgm:cxn modelId="{5AECF5BB-9F6F-447D-BEF5-33E2D65B12CE}" type="presParOf" srcId="{E68839DD-204C-4C8C-BBC7-6849526D087A}" destId="{92B23A10-C6F7-47B9-B2BF-E97765512B4A}" srcOrd="0" destOrd="0" presId="urn:microsoft.com/office/officeart/2008/layout/HorizontalMultiLevelHierarchy"/>
    <dgm:cxn modelId="{AE3E943D-2F36-4C68-919E-BDC22A252C08}" type="presParOf" srcId="{E68839DD-204C-4C8C-BBC7-6849526D087A}" destId="{F90A54F0-BE6F-4CBF-B0C2-DDF909012467}" srcOrd="1" destOrd="0" presId="urn:microsoft.com/office/officeart/2008/layout/HorizontalMultiLevelHierarchy"/>
    <dgm:cxn modelId="{028F3B02-ACC5-46FD-B4FD-F8B5E02BA133}" type="presParOf" srcId="{F90A54F0-BE6F-4CBF-B0C2-DDF909012467}" destId="{E84F1E2C-2CDE-4AEC-A63E-461718F1BDC8}" srcOrd="0" destOrd="0" presId="urn:microsoft.com/office/officeart/2008/layout/HorizontalMultiLevelHierarchy"/>
    <dgm:cxn modelId="{6CA8B1A0-1C35-4777-AA2C-83970231C242}" type="presParOf" srcId="{E84F1E2C-2CDE-4AEC-A63E-461718F1BDC8}" destId="{5EDA2EDD-19D7-4EF4-BE58-3B61F5173E45}" srcOrd="0" destOrd="0" presId="urn:microsoft.com/office/officeart/2008/layout/HorizontalMultiLevelHierarchy"/>
    <dgm:cxn modelId="{9EE16706-1205-490F-A73D-830C8C56209A}" type="presParOf" srcId="{F90A54F0-BE6F-4CBF-B0C2-DDF909012467}" destId="{D95C015E-B29B-45BF-868D-DF135612923E}" srcOrd="1" destOrd="0" presId="urn:microsoft.com/office/officeart/2008/layout/HorizontalMultiLevelHierarchy"/>
    <dgm:cxn modelId="{F25A07DD-B4DB-481C-B6C5-2619E3E88B53}" type="presParOf" srcId="{D95C015E-B29B-45BF-868D-DF135612923E}" destId="{1F129D88-27B8-4924-AED5-4B20F7E095BC}" srcOrd="0" destOrd="0" presId="urn:microsoft.com/office/officeart/2008/layout/HorizontalMultiLevelHierarchy"/>
    <dgm:cxn modelId="{FF42279A-DCD2-4374-B7A4-E00863AFD832}" type="presParOf" srcId="{D95C015E-B29B-45BF-868D-DF135612923E}" destId="{F1136EE2-EA32-4E44-8345-D1DEE57CCFFE}" srcOrd="1" destOrd="0" presId="urn:microsoft.com/office/officeart/2008/layout/HorizontalMultiLevelHierarchy"/>
    <dgm:cxn modelId="{BCB783D6-36F4-475E-857B-DF04652137AE}" type="presParOf" srcId="{F90A54F0-BE6F-4CBF-B0C2-DDF909012467}" destId="{62224C3A-042A-4482-BD69-CACAFDC4F3F3}" srcOrd="2" destOrd="0" presId="urn:microsoft.com/office/officeart/2008/layout/HorizontalMultiLevelHierarchy"/>
    <dgm:cxn modelId="{69EB3895-20F7-44DF-8E2A-9D862EF242E5}" type="presParOf" srcId="{62224C3A-042A-4482-BD69-CACAFDC4F3F3}" destId="{F3926282-D0DC-4D65-89B3-595791669F36}" srcOrd="0" destOrd="0" presId="urn:microsoft.com/office/officeart/2008/layout/HorizontalMultiLevelHierarchy"/>
    <dgm:cxn modelId="{6B7BCF98-DD55-4BE8-AF67-EDF82DE3F1FA}" type="presParOf" srcId="{F90A54F0-BE6F-4CBF-B0C2-DDF909012467}" destId="{2A0BF2CB-018B-4960-A19D-237BF1971F06}" srcOrd="3" destOrd="0" presId="urn:microsoft.com/office/officeart/2008/layout/HorizontalMultiLevelHierarchy"/>
    <dgm:cxn modelId="{A8E20084-2301-45A4-9107-9B0215A58F03}" type="presParOf" srcId="{2A0BF2CB-018B-4960-A19D-237BF1971F06}" destId="{C8F2531A-B7DE-490F-BAE4-A76B618F8067}" srcOrd="0" destOrd="0" presId="urn:microsoft.com/office/officeart/2008/layout/HorizontalMultiLevelHierarchy"/>
    <dgm:cxn modelId="{4FA01D30-FFD8-4F31-AF65-7BB0DFF04C81}" type="presParOf" srcId="{2A0BF2CB-018B-4960-A19D-237BF1971F06}" destId="{09232F08-88E1-44BD-B395-F03AF6D243FB}" srcOrd="1" destOrd="0" presId="urn:microsoft.com/office/officeart/2008/layout/HorizontalMultiLevelHierarchy"/>
    <dgm:cxn modelId="{2E9C0760-8A11-4C3B-BAAF-BA43BC132FDE}" type="presParOf" srcId="{FB14F165-3F1A-415A-BA9E-93FF6005C3BF}" destId="{D9030AEC-B88D-4C8C-B7F9-DE5DEB165973}" srcOrd="2" destOrd="0" presId="urn:microsoft.com/office/officeart/2008/layout/HorizontalMultiLevelHierarchy"/>
    <dgm:cxn modelId="{BD0836A7-A3D4-4325-9662-722BEDEB4AC9}" type="presParOf" srcId="{D9030AEC-B88D-4C8C-B7F9-DE5DEB165973}" destId="{BD8E585C-8E6C-4C98-8783-3C654B010F66}" srcOrd="0" destOrd="0" presId="urn:microsoft.com/office/officeart/2008/layout/HorizontalMultiLevelHierarchy"/>
    <dgm:cxn modelId="{9785D89A-CCE6-4D88-A8E3-BCCBB70FC134}" type="presParOf" srcId="{FB14F165-3F1A-415A-BA9E-93FF6005C3BF}" destId="{A048F588-803D-427A-946F-6A90719CB2B2}" srcOrd="3" destOrd="0" presId="urn:microsoft.com/office/officeart/2008/layout/HorizontalMultiLevelHierarchy"/>
    <dgm:cxn modelId="{6DCAFAC4-973F-4D11-A28E-903C57D635D3}" type="presParOf" srcId="{A048F588-803D-427A-946F-6A90719CB2B2}" destId="{A56B53E3-7386-41D2-A0FB-4D52D3E490AE}" srcOrd="0" destOrd="0" presId="urn:microsoft.com/office/officeart/2008/layout/HorizontalMultiLevelHierarchy"/>
    <dgm:cxn modelId="{2A903E28-2CE0-4325-8EFF-975545B10672}" type="presParOf" srcId="{A048F588-803D-427A-946F-6A90719CB2B2}" destId="{D1BC6BA4-42EE-417E-BB3E-3FC5EEEDF90F}" srcOrd="1" destOrd="0" presId="urn:microsoft.com/office/officeart/2008/layout/HorizontalMultiLevelHierarchy"/>
    <dgm:cxn modelId="{EF2333CE-9CDA-4EE1-8075-CF5239DD4472}" type="presParOf" srcId="{D1BC6BA4-42EE-417E-BB3E-3FC5EEEDF90F}" destId="{B8B7C09A-D75B-4BEE-98F1-8D4B814B3C81}" srcOrd="0" destOrd="0" presId="urn:microsoft.com/office/officeart/2008/layout/HorizontalMultiLevelHierarchy"/>
    <dgm:cxn modelId="{39AC01FE-42D5-400E-B181-DF2C91B2B86B}" type="presParOf" srcId="{B8B7C09A-D75B-4BEE-98F1-8D4B814B3C81}" destId="{B980FABE-72B8-4E2A-B882-8FC17A5C91AE}" srcOrd="0" destOrd="0" presId="urn:microsoft.com/office/officeart/2008/layout/HorizontalMultiLevelHierarchy"/>
    <dgm:cxn modelId="{E886967E-CB15-4BE8-A09B-F47D6C409ED2}" type="presParOf" srcId="{D1BC6BA4-42EE-417E-BB3E-3FC5EEEDF90F}" destId="{94623DC6-39BB-4043-95C6-606A14A6AE00}" srcOrd="1" destOrd="0" presId="urn:microsoft.com/office/officeart/2008/layout/HorizontalMultiLevelHierarchy"/>
    <dgm:cxn modelId="{D442970F-FD65-4F56-AE94-29E02C0E59E7}" type="presParOf" srcId="{94623DC6-39BB-4043-95C6-606A14A6AE00}" destId="{B7A4921B-7170-4339-8391-C66F3B59A2F3}" srcOrd="0" destOrd="0" presId="urn:microsoft.com/office/officeart/2008/layout/HorizontalMultiLevelHierarchy"/>
    <dgm:cxn modelId="{CF717BF0-2B12-4206-B5C1-B1C81AFB4CB7}" type="presParOf" srcId="{94623DC6-39BB-4043-95C6-606A14A6AE00}" destId="{EDEDDE30-626D-4CD9-8365-87A39BE5F23E}" srcOrd="1" destOrd="0" presId="urn:microsoft.com/office/officeart/2008/layout/HorizontalMultiLevelHierarchy"/>
    <dgm:cxn modelId="{755FC0D0-851F-454D-9CAD-F05852FABBEE}" type="presParOf" srcId="{EDEDDE30-626D-4CD9-8365-87A39BE5F23E}" destId="{B06EAF42-6CC5-4A30-9F63-B76CDDFA0D64}" srcOrd="0" destOrd="0" presId="urn:microsoft.com/office/officeart/2008/layout/HorizontalMultiLevelHierarchy"/>
    <dgm:cxn modelId="{D13D11F1-AB35-4BE0-B06A-0000876929B7}" type="presParOf" srcId="{B06EAF42-6CC5-4A30-9F63-B76CDDFA0D64}" destId="{4A5C1C3F-7255-4DAD-A36F-1D97C4B80CD1}" srcOrd="0" destOrd="0" presId="urn:microsoft.com/office/officeart/2008/layout/HorizontalMultiLevelHierarchy"/>
    <dgm:cxn modelId="{A2B43D9C-F231-45F0-BF0C-D7E0C42B1F3E}" type="presParOf" srcId="{EDEDDE30-626D-4CD9-8365-87A39BE5F23E}" destId="{AC112D24-E2BF-4093-A450-14F515528016}" srcOrd="1" destOrd="0" presId="urn:microsoft.com/office/officeart/2008/layout/HorizontalMultiLevelHierarchy"/>
    <dgm:cxn modelId="{1D0F33AD-9BE5-45DA-9658-02340624B5C9}" type="presParOf" srcId="{AC112D24-E2BF-4093-A450-14F515528016}" destId="{A2A550EC-7D03-4C19-93AA-27E29209B970}" srcOrd="0" destOrd="0" presId="urn:microsoft.com/office/officeart/2008/layout/HorizontalMultiLevelHierarchy"/>
    <dgm:cxn modelId="{74C0E60D-21BE-4C72-AED4-A90D85CA60B1}" type="presParOf" srcId="{AC112D24-E2BF-4093-A450-14F515528016}" destId="{BAC5881D-35D7-4631-A067-EA742271C56C}" srcOrd="1" destOrd="0" presId="urn:microsoft.com/office/officeart/2008/layout/HorizontalMultiLevelHierarchy"/>
    <dgm:cxn modelId="{69214E34-3D16-41BD-A5CC-4A05ED0A8683}" type="presParOf" srcId="{EDEDDE30-626D-4CD9-8365-87A39BE5F23E}" destId="{62F1FC34-4205-4C3D-88FD-0328E1641FED}" srcOrd="2" destOrd="0" presId="urn:microsoft.com/office/officeart/2008/layout/HorizontalMultiLevelHierarchy"/>
    <dgm:cxn modelId="{8D6369BA-E4A3-4CDB-B41D-BE07CE44E8CA}" type="presParOf" srcId="{62F1FC34-4205-4C3D-88FD-0328E1641FED}" destId="{CC9A529C-1B12-4111-8A96-98BA143B161E}" srcOrd="0" destOrd="0" presId="urn:microsoft.com/office/officeart/2008/layout/HorizontalMultiLevelHierarchy"/>
    <dgm:cxn modelId="{AEDC8C12-6701-47A6-9C74-0C634BD65CC0}" type="presParOf" srcId="{EDEDDE30-626D-4CD9-8365-87A39BE5F23E}" destId="{99DEC08E-1727-4A48-BF73-9D0B81E0D2E3}" srcOrd="3" destOrd="0" presId="urn:microsoft.com/office/officeart/2008/layout/HorizontalMultiLevelHierarchy"/>
    <dgm:cxn modelId="{FC88E6F5-3F02-41F7-8405-79B8388190DD}" type="presParOf" srcId="{99DEC08E-1727-4A48-BF73-9D0B81E0D2E3}" destId="{DA27680E-B9C5-4A34-A8EA-91FF8009AB1C}" srcOrd="0" destOrd="0" presId="urn:microsoft.com/office/officeart/2008/layout/HorizontalMultiLevelHierarchy"/>
    <dgm:cxn modelId="{E669C01A-74E5-444A-B134-9D4EEE77D7A7}" type="presParOf" srcId="{99DEC08E-1727-4A48-BF73-9D0B81E0D2E3}" destId="{A4DAAB40-D4B6-457F-BE91-C74696CFE356}" srcOrd="1" destOrd="0" presId="urn:microsoft.com/office/officeart/2008/layout/HorizontalMultiLevelHierarchy"/>
    <dgm:cxn modelId="{30CBE2B9-1F43-4724-A5EF-5424FF9D08FD}" type="presParOf" srcId="{D1BC6BA4-42EE-417E-BB3E-3FC5EEEDF90F}" destId="{6B66AB56-2CE6-495A-B87D-141E528EFAC8}" srcOrd="2" destOrd="0" presId="urn:microsoft.com/office/officeart/2008/layout/HorizontalMultiLevelHierarchy"/>
    <dgm:cxn modelId="{7F88276D-9074-4CBC-BA39-ED39885C7DED}" type="presParOf" srcId="{6B66AB56-2CE6-495A-B87D-141E528EFAC8}" destId="{A39B58E9-7550-4BA3-85C7-ED4EBD0B6922}" srcOrd="0" destOrd="0" presId="urn:microsoft.com/office/officeart/2008/layout/HorizontalMultiLevelHierarchy"/>
    <dgm:cxn modelId="{2919E12B-4AF4-4B8C-B01C-50175D2108F2}" type="presParOf" srcId="{D1BC6BA4-42EE-417E-BB3E-3FC5EEEDF90F}" destId="{E2EE5EBB-7F0F-47F6-8F09-AE1E5A2DA506}" srcOrd="3" destOrd="0" presId="urn:microsoft.com/office/officeart/2008/layout/HorizontalMultiLevelHierarchy"/>
    <dgm:cxn modelId="{B7214183-A8EB-42A2-859B-0E53E262318B}" type="presParOf" srcId="{E2EE5EBB-7F0F-47F6-8F09-AE1E5A2DA506}" destId="{1BFA72BE-831B-4015-A7B4-266E41E1C7ED}" srcOrd="0" destOrd="0" presId="urn:microsoft.com/office/officeart/2008/layout/HorizontalMultiLevelHierarchy"/>
    <dgm:cxn modelId="{E9EB6509-AD70-4A35-8DB3-0859EAF1BA63}" type="presParOf" srcId="{E2EE5EBB-7F0F-47F6-8F09-AE1E5A2DA506}" destId="{FBFD3D00-70A7-4D57-9F18-E40DEACAD503}" srcOrd="1" destOrd="0" presId="urn:microsoft.com/office/officeart/2008/layout/HorizontalMultiLevelHierarchy"/>
    <dgm:cxn modelId="{F9574CAC-0DB4-4EC1-9AE6-385857300802}" type="presParOf" srcId="{D1BC6BA4-42EE-417E-BB3E-3FC5EEEDF90F}" destId="{8222FABD-7D03-43C6-88AC-053D3D7B6CF7}" srcOrd="4" destOrd="0" presId="urn:microsoft.com/office/officeart/2008/layout/HorizontalMultiLevelHierarchy"/>
    <dgm:cxn modelId="{D743AF9D-69F0-4967-88C6-47D6140E94F6}" type="presParOf" srcId="{8222FABD-7D03-43C6-88AC-053D3D7B6CF7}" destId="{D643E689-5687-4347-BEE3-DE8388C7CAEC}" srcOrd="0" destOrd="0" presId="urn:microsoft.com/office/officeart/2008/layout/HorizontalMultiLevelHierarchy"/>
    <dgm:cxn modelId="{5F2AF935-5B87-46DC-95F8-63F77EAF1289}" type="presParOf" srcId="{D1BC6BA4-42EE-417E-BB3E-3FC5EEEDF90F}" destId="{423B649C-0EC1-4F37-BABF-1C26A45D08B6}" srcOrd="5" destOrd="0" presId="urn:microsoft.com/office/officeart/2008/layout/HorizontalMultiLevelHierarchy"/>
    <dgm:cxn modelId="{06E636C4-4898-40C2-B413-075C2AFC0547}" type="presParOf" srcId="{423B649C-0EC1-4F37-BABF-1C26A45D08B6}" destId="{24ED393B-E7BE-44C3-BEF7-AA417A3596DE}" srcOrd="0" destOrd="0" presId="urn:microsoft.com/office/officeart/2008/layout/HorizontalMultiLevelHierarchy"/>
    <dgm:cxn modelId="{BB37AB8A-1C8C-448E-BF89-8097278DE28C}" type="presParOf" srcId="{423B649C-0EC1-4F37-BABF-1C26A45D08B6}" destId="{71344A2E-6848-48C0-A0C5-D4F322E81AFB}" srcOrd="1" destOrd="0" presId="urn:microsoft.com/office/officeart/2008/layout/HorizontalMultiLevelHierarchy"/>
    <dgm:cxn modelId="{90BEC6D3-4E83-4B74-9C9E-950D96081235}" type="presParOf" srcId="{FB14F165-3F1A-415A-BA9E-93FF6005C3BF}" destId="{D8E08571-C0B2-4217-B684-78CB8C1C3DDE}" srcOrd="4" destOrd="0" presId="urn:microsoft.com/office/officeart/2008/layout/HorizontalMultiLevelHierarchy"/>
    <dgm:cxn modelId="{A88630FE-F547-42B1-8976-8398D3A8B798}" type="presParOf" srcId="{D8E08571-C0B2-4217-B684-78CB8C1C3DDE}" destId="{5F0060FC-E5E4-4BFF-B7F5-9FAD8FE8E0DD}" srcOrd="0" destOrd="0" presId="urn:microsoft.com/office/officeart/2008/layout/HorizontalMultiLevelHierarchy"/>
    <dgm:cxn modelId="{8A1D2250-16B2-4548-A001-1F1489524EF0}" type="presParOf" srcId="{FB14F165-3F1A-415A-BA9E-93FF6005C3BF}" destId="{7F778117-05D5-4654-A811-D80812DB3AA0}" srcOrd="5" destOrd="0" presId="urn:microsoft.com/office/officeart/2008/layout/HorizontalMultiLevelHierarchy"/>
    <dgm:cxn modelId="{7AFE0F0C-FE51-49B9-A9A3-869E224F5432}" type="presParOf" srcId="{7F778117-05D5-4654-A811-D80812DB3AA0}" destId="{9D182101-0906-4B89-9FBF-1F8C21532A06}" srcOrd="0" destOrd="0" presId="urn:microsoft.com/office/officeart/2008/layout/HorizontalMultiLevelHierarchy"/>
    <dgm:cxn modelId="{48C53D55-8A6D-4275-B625-F52F38B76C26}" type="presParOf" srcId="{7F778117-05D5-4654-A811-D80812DB3AA0}" destId="{156E0F2F-E07C-4E22-9DD5-7DF165C33BF6}" srcOrd="1" destOrd="0" presId="urn:microsoft.com/office/officeart/2008/layout/HorizontalMultiLevelHierarchy"/>
    <dgm:cxn modelId="{EC8F63D1-B722-4703-BF47-1F60AA3497CB}" type="presParOf" srcId="{156E0F2F-E07C-4E22-9DD5-7DF165C33BF6}" destId="{B706A696-D4B9-42C7-958E-82E91B40838F}" srcOrd="0" destOrd="0" presId="urn:microsoft.com/office/officeart/2008/layout/HorizontalMultiLevelHierarchy"/>
    <dgm:cxn modelId="{81454D6D-AD50-40D6-A024-483019E2DCB4}" type="presParOf" srcId="{B706A696-D4B9-42C7-958E-82E91B40838F}" destId="{20950B9C-C706-47AA-925F-13209DA2A3A8}" srcOrd="0" destOrd="0" presId="urn:microsoft.com/office/officeart/2008/layout/HorizontalMultiLevelHierarchy"/>
    <dgm:cxn modelId="{62692D6D-A4D0-4812-A9BB-2E89E08F0708}" type="presParOf" srcId="{156E0F2F-E07C-4E22-9DD5-7DF165C33BF6}" destId="{3B7B9648-26E5-479C-BF9F-71F1A10FAD07}" srcOrd="1" destOrd="0" presId="urn:microsoft.com/office/officeart/2008/layout/HorizontalMultiLevelHierarchy"/>
    <dgm:cxn modelId="{ABE1A053-9D29-4631-A763-C7CA361BC40C}" type="presParOf" srcId="{3B7B9648-26E5-479C-BF9F-71F1A10FAD07}" destId="{7AEC25F2-0A08-4F3E-B346-D09878449C07}" srcOrd="0" destOrd="0" presId="urn:microsoft.com/office/officeart/2008/layout/HorizontalMultiLevelHierarchy"/>
    <dgm:cxn modelId="{052623E5-DEC9-45AE-9B95-A54AD14EDA1A}" type="presParOf" srcId="{3B7B9648-26E5-479C-BF9F-71F1A10FAD07}" destId="{235CA406-FD52-40D5-AF41-8515188B9D48}" srcOrd="1" destOrd="0" presId="urn:microsoft.com/office/officeart/2008/layout/HorizontalMultiLevelHierarchy"/>
    <dgm:cxn modelId="{131930FA-769F-4E02-9F9C-61F806C6C1A9}" type="presParOf" srcId="{235CA406-FD52-40D5-AF41-8515188B9D48}" destId="{9BF6EF5F-AD6D-463E-BA21-22BEF5EE3D70}" srcOrd="0" destOrd="0" presId="urn:microsoft.com/office/officeart/2008/layout/HorizontalMultiLevelHierarchy"/>
    <dgm:cxn modelId="{D3CDDF72-B01A-40B6-87FE-A1CC7E585835}" type="presParOf" srcId="{9BF6EF5F-AD6D-463E-BA21-22BEF5EE3D70}" destId="{158A6661-D995-42EF-AE4F-E77B62176F3A}" srcOrd="0" destOrd="0" presId="urn:microsoft.com/office/officeart/2008/layout/HorizontalMultiLevelHierarchy"/>
    <dgm:cxn modelId="{A58638BF-3D97-4B51-9218-4D8F14FE9A43}" type="presParOf" srcId="{235CA406-FD52-40D5-AF41-8515188B9D48}" destId="{E5057CDB-C02F-4531-B7AC-67A42F99969C}" srcOrd="1" destOrd="0" presId="urn:microsoft.com/office/officeart/2008/layout/HorizontalMultiLevelHierarchy"/>
    <dgm:cxn modelId="{D2822B83-154E-43ED-83E6-573264E80E34}" type="presParOf" srcId="{E5057CDB-C02F-4531-B7AC-67A42F99969C}" destId="{80694B7C-C741-44C4-B867-9372224CBB56}" srcOrd="0" destOrd="0" presId="urn:microsoft.com/office/officeart/2008/layout/HorizontalMultiLevelHierarchy"/>
    <dgm:cxn modelId="{FFB67433-3E54-4B17-9009-F2C78DDFDF44}" type="presParOf" srcId="{E5057CDB-C02F-4531-B7AC-67A42F99969C}" destId="{74341A95-9EB5-4224-ACA7-41FF04C01204}" srcOrd="1" destOrd="0" presId="urn:microsoft.com/office/officeart/2008/layout/HorizontalMultiLevelHierarchy"/>
    <dgm:cxn modelId="{1BE2CE52-8D6D-44ED-9187-0CBF4EBA63F1}" type="presParOf" srcId="{235CA406-FD52-40D5-AF41-8515188B9D48}" destId="{36A6578E-D1E6-4951-A97D-94566AD602B7}" srcOrd="2" destOrd="0" presId="urn:microsoft.com/office/officeart/2008/layout/HorizontalMultiLevelHierarchy"/>
    <dgm:cxn modelId="{B12A112B-13B1-467E-9C23-1196956D7AA8}" type="presParOf" srcId="{36A6578E-D1E6-4951-A97D-94566AD602B7}" destId="{F957545C-8519-4DAA-85D4-C63408CB64A5}" srcOrd="0" destOrd="0" presId="urn:microsoft.com/office/officeart/2008/layout/HorizontalMultiLevelHierarchy"/>
    <dgm:cxn modelId="{F146239D-AE60-4EF8-993D-F34FF84C7365}" type="presParOf" srcId="{235CA406-FD52-40D5-AF41-8515188B9D48}" destId="{3EE2209E-B8CF-4F87-8CD4-0C8A827626F7}" srcOrd="3" destOrd="0" presId="urn:microsoft.com/office/officeart/2008/layout/HorizontalMultiLevelHierarchy"/>
    <dgm:cxn modelId="{136A6153-8B06-4379-B7EF-B05A37B7B3B0}" type="presParOf" srcId="{3EE2209E-B8CF-4F87-8CD4-0C8A827626F7}" destId="{696E1F94-DE23-4195-A7B7-A9429F0C4516}" srcOrd="0" destOrd="0" presId="urn:microsoft.com/office/officeart/2008/layout/HorizontalMultiLevelHierarchy"/>
    <dgm:cxn modelId="{FED36D3C-28C4-4FD6-8ABC-AF6225A89852}" type="presParOf" srcId="{3EE2209E-B8CF-4F87-8CD4-0C8A827626F7}" destId="{D3392DF4-5703-48C5-A435-EDAC34A65688}" srcOrd="1" destOrd="0" presId="urn:microsoft.com/office/officeart/2008/layout/HorizontalMultiLevelHierarchy"/>
    <dgm:cxn modelId="{64AA372C-AA7A-4A58-B22C-D3D2893879CC}" type="presParOf" srcId="{156E0F2F-E07C-4E22-9DD5-7DF165C33BF6}" destId="{EAD42250-7FC1-41EC-8D8D-18A574FB785F}" srcOrd="2" destOrd="0" presId="urn:microsoft.com/office/officeart/2008/layout/HorizontalMultiLevelHierarchy"/>
    <dgm:cxn modelId="{F984C5B6-B75A-47A2-8016-6FF3AE90C185}" type="presParOf" srcId="{EAD42250-7FC1-41EC-8D8D-18A574FB785F}" destId="{55E69A1D-ED44-4FDD-AFD5-B47615D3DBA3}" srcOrd="0" destOrd="0" presId="urn:microsoft.com/office/officeart/2008/layout/HorizontalMultiLevelHierarchy"/>
    <dgm:cxn modelId="{11A60B64-397E-4498-9C49-F77B637AF327}" type="presParOf" srcId="{156E0F2F-E07C-4E22-9DD5-7DF165C33BF6}" destId="{1961C8DD-0614-4583-99E5-DAC9EE4D99FF}" srcOrd="3" destOrd="0" presId="urn:microsoft.com/office/officeart/2008/layout/HorizontalMultiLevelHierarchy"/>
    <dgm:cxn modelId="{CB228F74-0B09-4CB9-91FC-005FCF95B00E}" type="presParOf" srcId="{1961C8DD-0614-4583-99E5-DAC9EE4D99FF}" destId="{5F033E45-C434-4F1C-A334-7E905D7CA57D}" srcOrd="0" destOrd="0" presId="urn:microsoft.com/office/officeart/2008/layout/HorizontalMultiLevelHierarchy"/>
    <dgm:cxn modelId="{A2A7F528-CF7C-4C7D-929F-D8951CE13793}" type="presParOf" srcId="{1961C8DD-0614-4583-99E5-DAC9EE4D99FF}" destId="{595E55AF-8DF0-4637-945A-E6DDB0B39D25}" srcOrd="1" destOrd="0" presId="urn:microsoft.com/office/officeart/2008/layout/HorizontalMultiLevelHierarchy"/>
    <dgm:cxn modelId="{FD7C4D36-7A4C-4A11-B497-8881C0B0663B}" type="presParOf" srcId="{156E0F2F-E07C-4E22-9DD5-7DF165C33BF6}" destId="{21D5AF70-B775-47B7-8BDE-AD4D11ABFACB}" srcOrd="4" destOrd="0" presId="urn:microsoft.com/office/officeart/2008/layout/HorizontalMultiLevelHierarchy"/>
    <dgm:cxn modelId="{1FE35E10-75A2-46FF-A74C-7EF98A60B0BC}" type="presParOf" srcId="{21D5AF70-B775-47B7-8BDE-AD4D11ABFACB}" destId="{929E23C2-F194-4A1D-A4B6-949376A0D7C3}" srcOrd="0" destOrd="0" presId="urn:microsoft.com/office/officeart/2008/layout/HorizontalMultiLevelHierarchy"/>
    <dgm:cxn modelId="{795009D8-43EB-412B-8C12-A6AB13316F53}" type="presParOf" srcId="{156E0F2F-E07C-4E22-9DD5-7DF165C33BF6}" destId="{332024F8-A6FD-48A8-AD7E-0915327C9D5A}" srcOrd="5" destOrd="0" presId="urn:microsoft.com/office/officeart/2008/layout/HorizontalMultiLevelHierarchy"/>
    <dgm:cxn modelId="{677ADA88-CDBB-4AD2-8521-D2E0C234FF72}" type="presParOf" srcId="{332024F8-A6FD-48A8-AD7E-0915327C9D5A}" destId="{D74EDC69-E13F-4D8B-81FA-A3B7E275208F}" srcOrd="0" destOrd="0" presId="urn:microsoft.com/office/officeart/2008/layout/HorizontalMultiLevelHierarchy"/>
    <dgm:cxn modelId="{B0D387A4-FE6A-4991-B126-44A405A5384C}" type="presParOf" srcId="{332024F8-A6FD-48A8-AD7E-0915327C9D5A}" destId="{CAA37303-7CB0-468E-8DE5-E99B07D5161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5AF70-B775-47B7-8BDE-AD4D11ABFACB}">
      <dsp:nvSpPr>
        <dsp:cNvPr id="0" name=""/>
        <dsp:cNvSpPr/>
      </dsp:nvSpPr>
      <dsp:spPr>
        <a:xfrm>
          <a:off x="2904986" y="5191607"/>
          <a:ext cx="258304" cy="4921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9152" y="0"/>
              </a:lnTo>
              <a:lnTo>
                <a:pt x="129152" y="492196"/>
              </a:lnTo>
              <a:lnTo>
                <a:pt x="258304" y="49219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 dirty="0">
            <a:solidFill>
              <a:schemeClr val="tx1"/>
            </a:solidFill>
          </a:endParaRPr>
        </a:p>
      </dsp:txBody>
      <dsp:txXfrm>
        <a:off x="3020242" y="5423808"/>
        <a:ext cx="27792" cy="27792"/>
      </dsp:txXfrm>
    </dsp:sp>
    <dsp:sp modelId="{EAD42250-7FC1-41EC-8D8D-18A574FB785F}">
      <dsp:nvSpPr>
        <dsp:cNvPr id="0" name=""/>
        <dsp:cNvSpPr/>
      </dsp:nvSpPr>
      <dsp:spPr>
        <a:xfrm>
          <a:off x="2904986" y="5049637"/>
          <a:ext cx="258304" cy="141969"/>
        </a:xfrm>
        <a:custGeom>
          <a:avLst/>
          <a:gdLst/>
          <a:ahLst/>
          <a:cxnLst/>
          <a:rect l="0" t="0" r="0" b="0"/>
          <a:pathLst>
            <a:path>
              <a:moveTo>
                <a:pt x="0" y="141969"/>
              </a:moveTo>
              <a:lnTo>
                <a:pt x="129152" y="141969"/>
              </a:lnTo>
              <a:lnTo>
                <a:pt x="129152" y="0"/>
              </a:lnTo>
              <a:lnTo>
                <a:pt x="258304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 dirty="0">
            <a:solidFill>
              <a:schemeClr val="tx1"/>
            </a:solidFill>
          </a:endParaRPr>
        </a:p>
      </dsp:txBody>
      <dsp:txXfrm>
        <a:off x="3026770" y="5113253"/>
        <a:ext cx="14737" cy="14737"/>
      </dsp:txXfrm>
    </dsp:sp>
    <dsp:sp modelId="{36A6578E-D1E6-4951-A97D-94566AD602B7}">
      <dsp:nvSpPr>
        <dsp:cNvPr id="0" name=""/>
        <dsp:cNvSpPr/>
      </dsp:nvSpPr>
      <dsp:spPr>
        <a:xfrm>
          <a:off x="4454814" y="4557441"/>
          <a:ext cx="258304" cy="246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9152" y="0"/>
              </a:lnTo>
              <a:lnTo>
                <a:pt x="129152" y="246098"/>
              </a:lnTo>
              <a:lnTo>
                <a:pt x="258304" y="24609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 dirty="0">
            <a:solidFill>
              <a:schemeClr val="tx1"/>
            </a:solidFill>
          </a:endParaRPr>
        </a:p>
      </dsp:txBody>
      <dsp:txXfrm>
        <a:off x="4575047" y="4671571"/>
        <a:ext cx="17838" cy="17838"/>
      </dsp:txXfrm>
    </dsp:sp>
    <dsp:sp modelId="{9BF6EF5F-AD6D-463E-BA21-22BEF5EE3D70}">
      <dsp:nvSpPr>
        <dsp:cNvPr id="0" name=""/>
        <dsp:cNvSpPr/>
      </dsp:nvSpPr>
      <dsp:spPr>
        <a:xfrm>
          <a:off x="4454814" y="4311343"/>
          <a:ext cx="258304" cy="246098"/>
        </a:xfrm>
        <a:custGeom>
          <a:avLst/>
          <a:gdLst/>
          <a:ahLst/>
          <a:cxnLst/>
          <a:rect l="0" t="0" r="0" b="0"/>
          <a:pathLst>
            <a:path>
              <a:moveTo>
                <a:pt x="0" y="246098"/>
              </a:moveTo>
              <a:lnTo>
                <a:pt x="129152" y="246098"/>
              </a:lnTo>
              <a:lnTo>
                <a:pt x="129152" y="0"/>
              </a:lnTo>
              <a:lnTo>
                <a:pt x="258304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 dirty="0">
            <a:solidFill>
              <a:schemeClr val="tx1"/>
            </a:solidFill>
          </a:endParaRPr>
        </a:p>
      </dsp:txBody>
      <dsp:txXfrm>
        <a:off x="4575047" y="4425473"/>
        <a:ext cx="17838" cy="17838"/>
      </dsp:txXfrm>
    </dsp:sp>
    <dsp:sp modelId="{B706A696-D4B9-42C7-958E-82E91B40838F}">
      <dsp:nvSpPr>
        <dsp:cNvPr id="0" name=""/>
        <dsp:cNvSpPr/>
      </dsp:nvSpPr>
      <dsp:spPr>
        <a:xfrm>
          <a:off x="2904986" y="4557441"/>
          <a:ext cx="258304" cy="634165"/>
        </a:xfrm>
        <a:custGeom>
          <a:avLst/>
          <a:gdLst/>
          <a:ahLst/>
          <a:cxnLst/>
          <a:rect l="0" t="0" r="0" b="0"/>
          <a:pathLst>
            <a:path>
              <a:moveTo>
                <a:pt x="0" y="634165"/>
              </a:moveTo>
              <a:lnTo>
                <a:pt x="129152" y="634165"/>
              </a:lnTo>
              <a:lnTo>
                <a:pt x="129152" y="0"/>
              </a:lnTo>
              <a:lnTo>
                <a:pt x="258304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 dirty="0">
            <a:solidFill>
              <a:schemeClr val="tx1"/>
            </a:solidFill>
          </a:endParaRPr>
        </a:p>
      </dsp:txBody>
      <dsp:txXfrm>
        <a:off x="3017020" y="4857405"/>
        <a:ext cx="34237" cy="34237"/>
      </dsp:txXfrm>
    </dsp:sp>
    <dsp:sp modelId="{D8E08571-C0B2-4217-B684-78CB8C1C3DDE}">
      <dsp:nvSpPr>
        <dsp:cNvPr id="0" name=""/>
        <dsp:cNvSpPr/>
      </dsp:nvSpPr>
      <dsp:spPr>
        <a:xfrm>
          <a:off x="1355158" y="2753240"/>
          <a:ext cx="258304" cy="2438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9152" y="0"/>
              </a:lnTo>
              <a:lnTo>
                <a:pt x="129152" y="2438366"/>
              </a:lnTo>
              <a:lnTo>
                <a:pt x="258304" y="243836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 dirty="0">
            <a:solidFill>
              <a:schemeClr val="tx1"/>
            </a:solidFill>
          </a:endParaRPr>
        </a:p>
      </dsp:txBody>
      <dsp:txXfrm>
        <a:off x="1423011" y="3911123"/>
        <a:ext cx="122600" cy="122600"/>
      </dsp:txXfrm>
    </dsp:sp>
    <dsp:sp modelId="{8222FABD-7D03-43C6-88AC-053D3D7B6CF7}">
      <dsp:nvSpPr>
        <dsp:cNvPr id="0" name=""/>
        <dsp:cNvSpPr/>
      </dsp:nvSpPr>
      <dsp:spPr>
        <a:xfrm>
          <a:off x="2904986" y="2758863"/>
          <a:ext cx="258304" cy="876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9152" y="0"/>
              </a:lnTo>
              <a:lnTo>
                <a:pt x="129152" y="876503"/>
              </a:lnTo>
              <a:lnTo>
                <a:pt x="258304" y="87650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 dirty="0">
            <a:solidFill>
              <a:schemeClr val="tx1"/>
            </a:solidFill>
          </a:endParaRPr>
        </a:p>
      </dsp:txBody>
      <dsp:txXfrm>
        <a:off x="3011294" y="3174271"/>
        <a:ext cx="45688" cy="45688"/>
      </dsp:txXfrm>
    </dsp:sp>
    <dsp:sp modelId="{6B66AB56-2CE6-495A-B87D-141E528EFAC8}">
      <dsp:nvSpPr>
        <dsp:cNvPr id="0" name=""/>
        <dsp:cNvSpPr/>
      </dsp:nvSpPr>
      <dsp:spPr>
        <a:xfrm>
          <a:off x="2904986" y="2698655"/>
          <a:ext cx="2583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0208"/>
              </a:moveTo>
              <a:lnTo>
                <a:pt x="129152" y="60208"/>
              </a:lnTo>
              <a:lnTo>
                <a:pt x="129152" y="45720"/>
              </a:lnTo>
              <a:lnTo>
                <a:pt x="258304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 dirty="0">
            <a:solidFill>
              <a:schemeClr val="tx1"/>
            </a:solidFill>
          </a:endParaRPr>
        </a:p>
      </dsp:txBody>
      <dsp:txXfrm>
        <a:off x="3027671" y="2737907"/>
        <a:ext cx="12935" cy="12935"/>
      </dsp:txXfrm>
    </dsp:sp>
    <dsp:sp modelId="{62F1FC34-4205-4C3D-88FD-0328E1641FED}">
      <dsp:nvSpPr>
        <dsp:cNvPr id="0" name=""/>
        <dsp:cNvSpPr/>
      </dsp:nvSpPr>
      <dsp:spPr>
        <a:xfrm>
          <a:off x="4454814" y="1867872"/>
          <a:ext cx="258304" cy="246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9152" y="0"/>
              </a:lnTo>
              <a:lnTo>
                <a:pt x="129152" y="246098"/>
              </a:lnTo>
              <a:lnTo>
                <a:pt x="258304" y="24609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 dirty="0">
            <a:solidFill>
              <a:schemeClr val="tx1"/>
            </a:solidFill>
          </a:endParaRPr>
        </a:p>
      </dsp:txBody>
      <dsp:txXfrm>
        <a:off x="4575047" y="1982002"/>
        <a:ext cx="17838" cy="17838"/>
      </dsp:txXfrm>
    </dsp:sp>
    <dsp:sp modelId="{B06EAF42-6CC5-4A30-9F63-B76CDDFA0D64}">
      <dsp:nvSpPr>
        <dsp:cNvPr id="0" name=""/>
        <dsp:cNvSpPr/>
      </dsp:nvSpPr>
      <dsp:spPr>
        <a:xfrm>
          <a:off x="4454814" y="1621774"/>
          <a:ext cx="258304" cy="246098"/>
        </a:xfrm>
        <a:custGeom>
          <a:avLst/>
          <a:gdLst/>
          <a:ahLst/>
          <a:cxnLst/>
          <a:rect l="0" t="0" r="0" b="0"/>
          <a:pathLst>
            <a:path>
              <a:moveTo>
                <a:pt x="0" y="246098"/>
              </a:moveTo>
              <a:lnTo>
                <a:pt x="129152" y="246098"/>
              </a:lnTo>
              <a:lnTo>
                <a:pt x="129152" y="0"/>
              </a:lnTo>
              <a:lnTo>
                <a:pt x="258304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 dirty="0">
            <a:solidFill>
              <a:schemeClr val="tx1"/>
            </a:solidFill>
          </a:endParaRPr>
        </a:p>
      </dsp:txBody>
      <dsp:txXfrm>
        <a:off x="4575047" y="1735904"/>
        <a:ext cx="17838" cy="17838"/>
      </dsp:txXfrm>
    </dsp:sp>
    <dsp:sp modelId="{B8B7C09A-D75B-4BEE-98F1-8D4B814B3C81}">
      <dsp:nvSpPr>
        <dsp:cNvPr id="0" name=""/>
        <dsp:cNvSpPr/>
      </dsp:nvSpPr>
      <dsp:spPr>
        <a:xfrm>
          <a:off x="2904986" y="1867872"/>
          <a:ext cx="258304" cy="890991"/>
        </a:xfrm>
        <a:custGeom>
          <a:avLst/>
          <a:gdLst/>
          <a:ahLst/>
          <a:cxnLst/>
          <a:rect l="0" t="0" r="0" b="0"/>
          <a:pathLst>
            <a:path>
              <a:moveTo>
                <a:pt x="0" y="890991"/>
              </a:moveTo>
              <a:lnTo>
                <a:pt x="129152" y="890991"/>
              </a:lnTo>
              <a:lnTo>
                <a:pt x="129152" y="0"/>
              </a:lnTo>
              <a:lnTo>
                <a:pt x="258304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 dirty="0">
            <a:solidFill>
              <a:schemeClr val="tx1"/>
            </a:solidFill>
          </a:endParaRPr>
        </a:p>
      </dsp:txBody>
      <dsp:txXfrm>
        <a:off x="3010946" y="2290176"/>
        <a:ext cx="46383" cy="46383"/>
      </dsp:txXfrm>
    </dsp:sp>
    <dsp:sp modelId="{D9030AEC-B88D-4C8C-B7F9-DE5DEB165973}">
      <dsp:nvSpPr>
        <dsp:cNvPr id="0" name=""/>
        <dsp:cNvSpPr/>
      </dsp:nvSpPr>
      <dsp:spPr>
        <a:xfrm>
          <a:off x="1355158" y="2707520"/>
          <a:ext cx="2583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29152" y="45720"/>
              </a:lnTo>
              <a:lnTo>
                <a:pt x="129152" y="51343"/>
              </a:lnTo>
              <a:lnTo>
                <a:pt x="258304" y="5134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 dirty="0">
            <a:solidFill>
              <a:schemeClr val="tx1"/>
            </a:solidFill>
          </a:endParaRPr>
        </a:p>
      </dsp:txBody>
      <dsp:txXfrm>
        <a:off x="1477852" y="2746781"/>
        <a:ext cx="12918" cy="12918"/>
      </dsp:txXfrm>
    </dsp:sp>
    <dsp:sp modelId="{62224C3A-042A-4482-BD69-CACAFDC4F3F3}">
      <dsp:nvSpPr>
        <dsp:cNvPr id="0" name=""/>
        <dsp:cNvSpPr/>
      </dsp:nvSpPr>
      <dsp:spPr>
        <a:xfrm>
          <a:off x="4454814" y="883480"/>
          <a:ext cx="258304" cy="246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9152" y="0"/>
              </a:lnTo>
              <a:lnTo>
                <a:pt x="129152" y="246098"/>
              </a:lnTo>
              <a:lnTo>
                <a:pt x="258304" y="24609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 dirty="0">
            <a:solidFill>
              <a:schemeClr val="tx1"/>
            </a:solidFill>
          </a:endParaRPr>
        </a:p>
      </dsp:txBody>
      <dsp:txXfrm>
        <a:off x="4575047" y="997609"/>
        <a:ext cx="17838" cy="17838"/>
      </dsp:txXfrm>
    </dsp:sp>
    <dsp:sp modelId="{E84F1E2C-2CDE-4AEC-A63E-461718F1BDC8}">
      <dsp:nvSpPr>
        <dsp:cNvPr id="0" name=""/>
        <dsp:cNvSpPr/>
      </dsp:nvSpPr>
      <dsp:spPr>
        <a:xfrm>
          <a:off x="4454814" y="637381"/>
          <a:ext cx="258304" cy="246098"/>
        </a:xfrm>
        <a:custGeom>
          <a:avLst/>
          <a:gdLst/>
          <a:ahLst/>
          <a:cxnLst/>
          <a:rect l="0" t="0" r="0" b="0"/>
          <a:pathLst>
            <a:path>
              <a:moveTo>
                <a:pt x="0" y="246098"/>
              </a:moveTo>
              <a:lnTo>
                <a:pt x="129152" y="246098"/>
              </a:lnTo>
              <a:lnTo>
                <a:pt x="129152" y="0"/>
              </a:lnTo>
              <a:lnTo>
                <a:pt x="258304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 dirty="0">
            <a:solidFill>
              <a:schemeClr val="tx1"/>
            </a:solidFill>
          </a:endParaRPr>
        </a:p>
      </dsp:txBody>
      <dsp:txXfrm>
        <a:off x="4575047" y="751511"/>
        <a:ext cx="17838" cy="17838"/>
      </dsp:txXfrm>
    </dsp:sp>
    <dsp:sp modelId="{A7BBC324-C0E7-4C04-A91D-966C9DB2F5C8}">
      <dsp:nvSpPr>
        <dsp:cNvPr id="0" name=""/>
        <dsp:cNvSpPr/>
      </dsp:nvSpPr>
      <dsp:spPr>
        <a:xfrm>
          <a:off x="2904986" y="637381"/>
          <a:ext cx="258304" cy="246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9152" y="0"/>
              </a:lnTo>
              <a:lnTo>
                <a:pt x="129152" y="246098"/>
              </a:lnTo>
              <a:lnTo>
                <a:pt x="258304" y="24609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 dirty="0">
            <a:solidFill>
              <a:schemeClr val="tx1"/>
            </a:solidFill>
          </a:endParaRPr>
        </a:p>
      </dsp:txBody>
      <dsp:txXfrm>
        <a:off x="3025219" y="751511"/>
        <a:ext cx="17838" cy="17838"/>
      </dsp:txXfrm>
    </dsp:sp>
    <dsp:sp modelId="{C518D0AA-9303-4F40-91E3-CC012D72D3A8}">
      <dsp:nvSpPr>
        <dsp:cNvPr id="0" name=""/>
        <dsp:cNvSpPr/>
      </dsp:nvSpPr>
      <dsp:spPr>
        <a:xfrm>
          <a:off x="2904986" y="391283"/>
          <a:ext cx="258304" cy="246098"/>
        </a:xfrm>
        <a:custGeom>
          <a:avLst/>
          <a:gdLst/>
          <a:ahLst/>
          <a:cxnLst/>
          <a:rect l="0" t="0" r="0" b="0"/>
          <a:pathLst>
            <a:path>
              <a:moveTo>
                <a:pt x="0" y="246098"/>
              </a:moveTo>
              <a:lnTo>
                <a:pt x="129152" y="246098"/>
              </a:lnTo>
              <a:lnTo>
                <a:pt x="129152" y="0"/>
              </a:lnTo>
              <a:lnTo>
                <a:pt x="258304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 dirty="0">
            <a:solidFill>
              <a:schemeClr val="tx1"/>
            </a:solidFill>
          </a:endParaRPr>
        </a:p>
      </dsp:txBody>
      <dsp:txXfrm>
        <a:off x="3025219" y="505413"/>
        <a:ext cx="17838" cy="17838"/>
      </dsp:txXfrm>
    </dsp:sp>
    <dsp:sp modelId="{47248681-5ED6-4396-809F-CAB68FC58342}">
      <dsp:nvSpPr>
        <dsp:cNvPr id="0" name=""/>
        <dsp:cNvSpPr/>
      </dsp:nvSpPr>
      <dsp:spPr>
        <a:xfrm>
          <a:off x="1355158" y="637381"/>
          <a:ext cx="258304" cy="2115858"/>
        </a:xfrm>
        <a:custGeom>
          <a:avLst/>
          <a:gdLst/>
          <a:ahLst/>
          <a:cxnLst/>
          <a:rect l="0" t="0" r="0" b="0"/>
          <a:pathLst>
            <a:path>
              <a:moveTo>
                <a:pt x="0" y="2115858"/>
              </a:moveTo>
              <a:lnTo>
                <a:pt x="129152" y="2115858"/>
              </a:lnTo>
              <a:lnTo>
                <a:pt x="129152" y="0"/>
              </a:lnTo>
              <a:lnTo>
                <a:pt x="258304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b="1" kern="1200" dirty="0">
            <a:solidFill>
              <a:schemeClr val="tx1"/>
            </a:solidFill>
          </a:endParaRPr>
        </a:p>
      </dsp:txBody>
      <dsp:txXfrm>
        <a:off x="1431022" y="1642021"/>
        <a:ext cx="106578" cy="106578"/>
      </dsp:txXfrm>
    </dsp:sp>
    <dsp:sp modelId="{0264FFE2-8BF7-4F62-8034-A397B9287174}">
      <dsp:nvSpPr>
        <dsp:cNvPr id="0" name=""/>
        <dsp:cNvSpPr/>
      </dsp:nvSpPr>
      <dsp:spPr>
        <a:xfrm rot="16200000">
          <a:off x="-31162" y="2403121"/>
          <a:ext cx="2072405" cy="7002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Permitted or CUP in Zone Use Tables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+ Existing STRs meeting criteria</a:t>
          </a:r>
        </a:p>
      </dsp:txBody>
      <dsp:txXfrm>
        <a:off x="-31162" y="2403121"/>
        <a:ext cx="2072405" cy="700237"/>
      </dsp:txXfrm>
    </dsp:sp>
    <dsp:sp modelId="{12C827F7-1BBA-4D52-83EC-F97FF46E944E}">
      <dsp:nvSpPr>
        <dsp:cNvPr id="0" name=""/>
        <dsp:cNvSpPr/>
      </dsp:nvSpPr>
      <dsp:spPr>
        <a:xfrm>
          <a:off x="1613463" y="3498"/>
          <a:ext cx="1291523" cy="126776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Tier 1: Owner Occupied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+ Any Tier in PUD and MPR Zones, Permitted with Criteria</a:t>
          </a:r>
        </a:p>
      </dsp:txBody>
      <dsp:txXfrm>
        <a:off x="1613463" y="3498"/>
        <a:ext cx="1291523" cy="1267767"/>
      </dsp:txXfrm>
    </dsp:sp>
    <dsp:sp modelId="{880279A6-B305-4CA1-AC50-54ADCFA43763}">
      <dsp:nvSpPr>
        <dsp:cNvPr id="0" name=""/>
        <dsp:cNvSpPr/>
      </dsp:nvSpPr>
      <dsp:spPr>
        <a:xfrm>
          <a:off x="3163291" y="194405"/>
          <a:ext cx="1291523" cy="3937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1% Cap Does Not Apply</a:t>
          </a:r>
        </a:p>
      </dsp:txBody>
      <dsp:txXfrm>
        <a:off x="3163291" y="194405"/>
        <a:ext cx="1291523" cy="393757"/>
      </dsp:txXfrm>
    </dsp:sp>
    <dsp:sp modelId="{92B23A10-C6F7-47B9-B2BF-E97765512B4A}">
      <dsp:nvSpPr>
        <dsp:cNvPr id="0" name=""/>
        <dsp:cNvSpPr/>
      </dsp:nvSpPr>
      <dsp:spPr>
        <a:xfrm>
          <a:off x="3163291" y="686601"/>
          <a:ext cx="1291523" cy="3937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Allowed in any location</a:t>
          </a:r>
        </a:p>
      </dsp:txBody>
      <dsp:txXfrm>
        <a:off x="3163291" y="686601"/>
        <a:ext cx="1291523" cy="393757"/>
      </dsp:txXfrm>
    </dsp:sp>
    <dsp:sp modelId="{1F129D88-27B8-4924-AED5-4B20F7E095BC}">
      <dsp:nvSpPr>
        <dsp:cNvPr id="0" name=""/>
        <dsp:cNvSpPr/>
      </dsp:nvSpPr>
      <dsp:spPr>
        <a:xfrm>
          <a:off x="4713118" y="440503"/>
          <a:ext cx="1291523" cy="39375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Must meet standards</a:t>
          </a:r>
        </a:p>
      </dsp:txBody>
      <dsp:txXfrm>
        <a:off x="4713118" y="440503"/>
        <a:ext cx="1291523" cy="393757"/>
      </dsp:txXfrm>
    </dsp:sp>
    <dsp:sp modelId="{C8F2531A-B7DE-490F-BAE4-A76B618F8067}">
      <dsp:nvSpPr>
        <dsp:cNvPr id="0" name=""/>
        <dsp:cNvSpPr/>
      </dsp:nvSpPr>
      <dsp:spPr>
        <a:xfrm>
          <a:off x="4713118" y="932699"/>
          <a:ext cx="1291523" cy="39375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Must obtain land use permit</a:t>
          </a:r>
        </a:p>
      </dsp:txBody>
      <dsp:txXfrm>
        <a:off x="4713118" y="932699"/>
        <a:ext cx="1291523" cy="393757"/>
      </dsp:txXfrm>
    </dsp:sp>
    <dsp:sp modelId="{A56B53E3-7386-41D2-A0FB-4D52D3E490AE}">
      <dsp:nvSpPr>
        <dsp:cNvPr id="0" name=""/>
        <dsp:cNvSpPr/>
      </dsp:nvSpPr>
      <dsp:spPr>
        <a:xfrm>
          <a:off x="1613463" y="2418927"/>
          <a:ext cx="1291523" cy="6798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Tier 2: Non-Owner Occupied, Permitted with Criteria</a:t>
          </a:r>
        </a:p>
      </dsp:txBody>
      <dsp:txXfrm>
        <a:off x="1613463" y="2418927"/>
        <a:ext cx="1291523" cy="679872"/>
      </dsp:txXfrm>
    </dsp:sp>
    <dsp:sp modelId="{B7A4921B-7170-4339-8391-C66F3B59A2F3}">
      <dsp:nvSpPr>
        <dsp:cNvPr id="0" name=""/>
        <dsp:cNvSpPr/>
      </dsp:nvSpPr>
      <dsp:spPr>
        <a:xfrm>
          <a:off x="3163291" y="1501702"/>
          <a:ext cx="1291523" cy="7323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1% Cap Countywide + Subareas</a:t>
          </a:r>
        </a:p>
      </dsp:txBody>
      <dsp:txXfrm>
        <a:off x="3163291" y="1501702"/>
        <a:ext cx="1291523" cy="732340"/>
      </dsp:txXfrm>
    </dsp:sp>
    <dsp:sp modelId="{A2A550EC-7D03-4C19-93AA-27E29209B970}">
      <dsp:nvSpPr>
        <dsp:cNvPr id="0" name=""/>
        <dsp:cNvSpPr/>
      </dsp:nvSpPr>
      <dsp:spPr>
        <a:xfrm>
          <a:off x="4713118" y="1424895"/>
          <a:ext cx="1291523" cy="39375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Must meet standards</a:t>
          </a:r>
        </a:p>
      </dsp:txBody>
      <dsp:txXfrm>
        <a:off x="4713118" y="1424895"/>
        <a:ext cx="1291523" cy="393757"/>
      </dsp:txXfrm>
    </dsp:sp>
    <dsp:sp modelId="{DA27680E-B9C5-4A34-A8EA-91FF8009AB1C}">
      <dsp:nvSpPr>
        <dsp:cNvPr id="0" name=""/>
        <dsp:cNvSpPr/>
      </dsp:nvSpPr>
      <dsp:spPr>
        <a:xfrm>
          <a:off x="4713118" y="1917092"/>
          <a:ext cx="1291523" cy="39375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Must obtain land use permit</a:t>
          </a:r>
        </a:p>
      </dsp:txBody>
      <dsp:txXfrm>
        <a:off x="4713118" y="1917092"/>
        <a:ext cx="1291523" cy="393757"/>
      </dsp:txXfrm>
    </dsp:sp>
    <dsp:sp modelId="{1BFA72BE-831B-4015-A7B4-266E41E1C7ED}">
      <dsp:nvSpPr>
        <dsp:cNvPr id="0" name=""/>
        <dsp:cNvSpPr/>
      </dsp:nvSpPr>
      <dsp:spPr>
        <a:xfrm>
          <a:off x="3163291" y="2332482"/>
          <a:ext cx="1291523" cy="8237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Restrict in UGAs, Zip Codes with &gt; 5% STR</a:t>
          </a:r>
        </a:p>
      </dsp:txBody>
      <dsp:txXfrm>
        <a:off x="3163291" y="2332482"/>
        <a:ext cx="1291523" cy="823786"/>
      </dsp:txXfrm>
    </dsp:sp>
    <dsp:sp modelId="{24ED393B-E7BE-44C3-BEF7-AA417A3596DE}">
      <dsp:nvSpPr>
        <dsp:cNvPr id="0" name=""/>
        <dsp:cNvSpPr/>
      </dsp:nvSpPr>
      <dsp:spPr>
        <a:xfrm>
          <a:off x="3163291" y="3254708"/>
          <a:ext cx="1291523" cy="76131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5-Year Sunset on Lots less than 2.5 acres in RR2.5, RW, RV</a:t>
          </a:r>
        </a:p>
      </dsp:txBody>
      <dsp:txXfrm>
        <a:off x="3163291" y="3254708"/>
        <a:ext cx="1291523" cy="761317"/>
      </dsp:txXfrm>
    </dsp:sp>
    <dsp:sp modelId="{9D182101-0906-4B89-9FBF-1F8C21532A06}">
      <dsp:nvSpPr>
        <dsp:cNvPr id="0" name=""/>
        <dsp:cNvSpPr/>
      </dsp:nvSpPr>
      <dsp:spPr>
        <a:xfrm>
          <a:off x="1613463" y="4880231"/>
          <a:ext cx="1291523" cy="6227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Tier 3: Larger Occupancy greater than 12 total persons</a:t>
          </a:r>
        </a:p>
      </dsp:txBody>
      <dsp:txXfrm>
        <a:off x="1613463" y="4880231"/>
        <a:ext cx="1291523" cy="622750"/>
      </dsp:txXfrm>
    </dsp:sp>
    <dsp:sp modelId="{7AEC25F2-0A08-4F3E-B346-D09878449C07}">
      <dsp:nvSpPr>
        <dsp:cNvPr id="0" name=""/>
        <dsp:cNvSpPr/>
      </dsp:nvSpPr>
      <dsp:spPr>
        <a:xfrm>
          <a:off x="3163291" y="4360563"/>
          <a:ext cx="1291523" cy="3937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1% Cap Countywide + Subareas</a:t>
          </a:r>
        </a:p>
      </dsp:txBody>
      <dsp:txXfrm>
        <a:off x="3163291" y="4360563"/>
        <a:ext cx="1291523" cy="393757"/>
      </dsp:txXfrm>
    </dsp:sp>
    <dsp:sp modelId="{80694B7C-C741-44C4-B867-9372224CBB56}">
      <dsp:nvSpPr>
        <dsp:cNvPr id="0" name=""/>
        <dsp:cNvSpPr/>
      </dsp:nvSpPr>
      <dsp:spPr>
        <a:xfrm>
          <a:off x="4713118" y="4114465"/>
          <a:ext cx="1291523" cy="39375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Must meet standards</a:t>
          </a:r>
        </a:p>
      </dsp:txBody>
      <dsp:txXfrm>
        <a:off x="4713118" y="4114465"/>
        <a:ext cx="1291523" cy="393757"/>
      </dsp:txXfrm>
    </dsp:sp>
    <dsp:sp modelId="{696E1F94-DE23-4195-A7B7-A9429F0C4516}">
      <dsp:nvSpPr>
        <dsp:cNvPr id="0" name=""/>
        <dsp:cNvSpPr/>
      </dsp:nvSpPr>
      <dsp:spPr>
        <a:xfrm>
          <a:off x="4713118" y="4606661"/>
          <a:ext cx="1291523" cy="39375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Must  obtain land use permit </a:t>
          </a:r>
          <a:br>
            <a:rPr lang="en-US" sz="1000" b="1" kern="1200" dirty="0">
              <a:solidFill>
                <a:schemeClr val="tx1"/>
              </a:solidFill>
            </a:rPr>
          </a:br>
          <a:r>
            <a:rPr lang="en-US" sz="1000" b="1" kern="1200" dirty="0">
              <a:solidFill>
                <a:schemeClr val="tx1"/>
              </a:solidFill>
            </a:rPr>
            <a:t>(CUP)</a:t>
          </a:r>
        </a:p>
      </dsp:txBody>
      <dsp:txXfrm>
        <a:off x="4713118" y="4606661"/>
        <a:ext cx="1291523" cy="393757"/>
      </dsp:txXfrm>
    </dsp:sp>
    <dsp:sp modelId="{5F033E45-C434-4F1C-A334-7E905D7CA57D}">
      <dsp:nvSpPr>
        <dsp:cNvPr id="0" name=""/>
        <dsp:cNvSpPr/>
      </dsp:nvSpPr>
      <dsp:spPr>
        <a:xfrm>
          <a:off x="3163291" y="4852759"/>
          <a:ext cx="1291523" cy="3937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Restrict in UGAs, Zip Codes with &gt; 5% STR</a:t>
          </a:r>
        </a:p>
      </dsp:txBody>
      <dsp:txXfrm>
        <a:off x="3163291" y="4852759"/>
        <a:ext cx="1291523" cy="393757"/>
      </dsp:txXfrm>
    </dsp:sp>
    <dsp:sp modelId="{D74EDC69-E13F-4D8B-81FA-A3B7E275208F}">
      <dsp:nvSpPr>
        <dsp:cNvPr id="0" name=""/>
        <dsp:cNvSpPr/>
      </dsp:nvSpPr>
      <dsp:spPr>
        <a:xfrm>
          <a:off x="3163291" y="5344955"/>
          <a:ext cx="1291523" cy="6776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5-Year Sunset on Lots less than 2.5 acres in RR2.5, RW, RV</a:t>
          </a:r>
        </a:p>
      </dsp:txBody>
      <dsp:txXfrm>
        <a:off x="3163291" y="5344955"/>
        <a:ext cx="1291523" cy="677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77223-8361-4E4D-8B0E-12B95C65DBA7}" type="datetimeFigureOut">
              <a:rPr lang="en-US" smtClean="0"/>
              <a:t>8/4/2020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9EFED-08B2-4467-826B-727B5B190B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744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8/4/2020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835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8/4/2020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006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8/4/2020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409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8/4/2020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266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8/4/2020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67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8/4/2020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20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8/4/2020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46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8/4/2020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68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8/4/2020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830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8/4/2020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059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8/4/2020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696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8/4/2020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866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8/4/2020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29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2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rsc.org/Home/Stay-Informed/MRSC-Insight/November-2017/Short-Term-Vacation-Rental-Sample-Regulations.aspx" TargetMode="External"/><Relationship Id="rId2" Type="http://schemas.openxmlformats.org/officeDocument/2006/relationships/hyperlink" Target="https://www.theselc.org/regulating_short_term_rentals_a_guidebook_for_equitable_polic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B2443C1-C3F5-454B-9298-41C083159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8"/>
            <a:ext cx="4620584" cy="15594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Short-Term Rentals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CCE95-32DB-489B-B6FF-0586567D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8/4/2020</a:t>
            </a:r>
          </a:p>
        </p:txBody>
      </p:sp>
      <p:pic>
        <p:nvPicPr>
          <p:cNvPr id="9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DA11F117-C538-4D56-BB3B-A4A6BCBB3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2" b="20312"/>
          <a:stretch/>
        </p:blipFill>
        <p:spPr>
          <a:xfrm>
            <a:off x="6229215" y="10"/>
            <a:ext cx="5962785" cy="5987133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8CA738-906A-4CB4-BB89-5AF109E51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1845F5A-061D-4825-9AE9-D7794091C6C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A9DECC-75D1-4D8C-8718-38827146540C}"/>
              </a:ext>
            </a:extLst>
          </p:cNvPr>
          <p:cNvSpPr/>
          <p:nvPr/>
        </p:nvSpPr>
        <p:spPr>
          <a:xfrm>
            <a:off x="753687" y="2523176"/>
            <a:ext cx="48324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Chelan County</a:t>
            </a:r>
          </a:p>
          <a:p>
            <a:r>
              <a:rPr lang="en-US" b="1" dirty="0"/>
              <a:t>Board of County Commissioners</a:t>
            </a:r>
          </a:p>
          <a:p>
            <a:r>
              <a:rPr lang="en-US" b="1" dirty="0"/>
              <a:t>Study Session</a:t>
            </a:r>
          </a:p>
          <a:p>
            <a:r>
              <a:rPr lang="en-US" b="1" dirty="0"/>
              <a:t>August 4, 2020</a:t>
            </a:r>
            <a:endParaRPr lang="en-US" dirty="0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FE9A26-0116-48BE-A776-5936025EB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23" y="4099420"/>
            <a:ext cx="914400" cy="11913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33F7248-609F-45A5-9D60-C26D2D1867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8" y="5560370"/>
            <a:ext cx="18288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63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18773-A928-48BD-9472-58773120F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Distinction – Timeshares and STRs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E0E48D-5D4F-4BBC-8E4A-38BCC18335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Timeshare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C3F7564-EE16-4A23-A0D5-D780D2DA3A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Definition: Buy a period of time at a unit  in a resort – fixed or variable time. Could exchange your time for another.</a:t>
            </a:r>
          </a:p>
          <a:p>
            <a:r>
              <a:rPr lang="en-US" dirty="0"/>
              <a:t>Site is meant for resort use.</a:t>
            </a:r>
          </a:p>
          <a:p>
            <a:r>
              <a:rPr lang="en-US" dirty="0"/>
              <a:t>Resorts are managed professionally.</a:t>
            </a:r>
          </a:p>
          <a:p>
            <a:r>
              <a:rPr lang="en-US" dirty="0"/>
              <a:t>On-site amenities and activities.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02DC91D-5D6A-4095-BC96-6926EB6AEC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STRs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4577637E-A701-416E-B382-A9EDDBDB12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22910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Definition: Rental of a home/room for less than 30 days.</a:t>
            </a:r>
          </a:p>
          <a:p>
            <a:r>
              <a:rPr lang="en-US" dirty="0"/>
              <a:t>Proposed code does not count STRs in Master Planned Resorts or PUDs in the permit cap.</a:t>
            </a:r>
          </a:p>
          <a:p>
            <a:r>
              <a:rPr lang="en-US" dirty="0"/>
              <a:t>If timeshare owner advertises as STR and must pay state taxes, it should be subject to annual permit. </a:t>
            </a:r>
          </a:p>
          <a:p>
            <a:pPr lvl="1"/>
            <a:r>
              <a:rPr lang="en-US" dirty="0"/>
              <a:t>Some timeshares in Chelan city limits acted like STRs and were treated as such. They paid state taxes. The City regulated them.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4F770-D216-4339-B69B-7695F4CDB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8/4/2020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6334C6-6B88-49FE-B18A-4CC8CD8C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166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774A8-ABBA-4D62-94E5-6EA31A83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Planning Commission Proposal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9494C7-E5F1-4F41-AAFA-DBCC93C12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8/4/2020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DE43C-FDD2-401C-A2DA-1F3612667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01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1A6C2-FE06-4A1A-B82D-2ADB00C58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BOCC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7675B-3FCB-49A7-9F91-64E164BB6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874000" cy="4749800"/>
          </a:xfrm>
        </p:spPr>
        <p:txBody>
          <a:bodyPr>
            <a:noAutofit/>
          </a:bodyPr>
          <a:lstStyle/>
          <a:p>
            <a:r>
              <a:rPr lang="en-US" sz="1500" dirty="0"/>
              <a:t>The Board of Commissioners intends to </a:t>
            </a:r>
            <a:r>
              <a:rPr lang="en-US" sz="1500" b="1" dirty="0"/>
              <a:t>adopt code that addresses the rapid proliferation of short-term rentals in Chelan County</a:t>
            </a:r>
            <a:r>
              <a:rPr lang="en-US" sz="1500" dirty="0"/>
              <a:t>.  </a:t>
            </a:r>
          </a:p>
          <a:p>
            <a:r>
              <a:rPr lang="en-US" sz="1500" dirty="0"/>
              <a:t>The BOCC wishes to </a:t>
            </a:r>
            <a:r>
              <a:rPr lang="en-US" sz="1500" b="1" dirty="0"/>
              <a:t>protect the character of residential communities across the county, while allowing for property-owner income from short-term rentals</a:t>
            </a:r>
            <a:r>
              <a:rPr lang="en-US" sz="1500" dirty="0"/>
              <a:t>.  The BOCC recognizes that STRs are an important part of our economy. However, while many owner/operators manage their properties responsibly, many clearly do not.</a:t>
            </a:r>
          </a:p>
          <a:p>
            <a:r>
              <a:rPr lang="en-US" sz="1500" b="1" dirty="0"/>
              <a:t>Chelan County needs the tools to ensure that all STR owner/operators meet a minimum set of standards. </a:t>
            </a:r>
          </a:p>
          <a:p>
            <a:r>
              <a:rPr lang="en-US" sz="1500" b="1" dirty="0"/>
              <a:t>To ensure that these standards are met, the BOCC wishes to impose an annual registration fee for STRs to finance the following: fire marshal inspection, health district inspection, permit processing by Community Development Department, and code compliance cost recovery. </a:t>
            </a:r>
            <a:r>
              <a:rPr lang="en-US" sz="1500" dirty="0"/>
              <a:t>Enforcement should be sufficient to allow for closure of short-term rentals that repeatedly violate code.</a:t>
            </a:r>
          </a:p>
          <a:p>
            <a:r>
              <a:rPr lang="en-US" sz="1500" b="1" dirty="0"/>
              <a:t>Nothing in the code will be inconsistent with RCW 64.37 or with the Manson and Peshastin Urban Growth Areas. </a:t>
            </a:r>
          </a:p>
          <a:p>
            <a:r>
              <a:rPr lang="en-US" sz="1500" dirty="0"/>
              <a:t>The BOCC wishes to have this process completed </a:t>
            </a:r>
            <a:r>
              <a:rPr lang="en-US" sz="1500" b="1" dirty="0"/>
              <a:t>by August 2020</a:t>
            </a:r>
            <a:r>
              <a:rPr lang="en-US" sz="1500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E8B20-5D18-473B-91FF-0ACBD2EA2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8/4/2020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5F7A9C-0FE5-4F6A-BDB3-DA3FCA35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126829-723B-4B9C-819F-9C22165DE0E0}"/>
              </a:ext>
            </a:extLst>
          </p:cNvPr>
          <p:cNvSpPr txBox="1"/>
          <p:nvPr/>
        </p:nvSpPr>
        <p:spPr>
          <a:xfrm>
            <a:off x="8851900" y="1001554"/>
            <a:ext cx="3022600" cy="517064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dirty="0"/>
              <a:t>Those standards may include, but are not limited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parking,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garbage,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noise,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trespassing,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privacy,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septic capacity,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fire risk,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consumer safety,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signs,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hot tubs, pools and spas,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occupancy limits by zone and neighborhood,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density by zone and neighborhood,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commercial and liability insurance,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and the availability of STR owner/operators to respond to a complaint within a short-time frame.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82733B8-F585-41B2-A96D-268157B6F167}"/>
              </a:ext>
            </a:extLst>
          </p:cNvPr>
          <p:cNvCxnSpPr/>
          <p:nvPr/>
        </p:nvCxnSpPr>
        <p:spPr>
          <a:xfrm>
            <a:off x="3797300" y="3695700"/>
            <a:ext cx="49149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096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A4276-177A-49D0-AF8A-64499E32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Outline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7242B-CE01-4B76-AFB3-2CD02FD99D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324004" cy="416052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Use Allowance Amendments</a:t>
            </a:r>
          </a:p>
          <a:p>
            <a:pPr lvl="1"/>
            <a:r>
              <a:rPr lang="en-US" dirty="0"/>
              <a:t>Chapter 11.04 District Use Chart</a:t>
            </a:r>
          </a:p>
          <a:p>
            <a:pPr lvl="1"/>
            <a:r>
              <a:rPr lang="en-US" dirty="0"/>
              <a:t>Chapter 11.22 Peshastin Urban Growth Area</a:t>
            </a:r>
          </a:p>
          <a:p>
            <a:pPr lvl="1"/>
            <a:r>
              <a:rPr lang="en-US" dirty="0"/>
              <a:t>Chapter 11.23 Manson Urban Growth Area</a:t>
            </a:r>
          </a:p>
          <a:p>
            <a:r>
              <a:rPr lang="en-US" b="1" dirty="0"/>
              <a:t>Supplementary Provisions And Accessory Uses</a:t>
            </a:r>
          </a:p>
          <a:p>
            <a:pPr lvl="1"/>
            <a:r>
              <a:rPr lang="en-US" dirty="0"/>
              <a:t>Chapter 11.88 </a:t>
            </a:r>
          </a:p>
          <a:p>
            <a:pPr lvl="2"/>
            <a:r>
              <a:rPr lang="en-US" dirty="0"/>
              <a:t>11.88.280 Short-Term Rental Regulations (new)</a:t>
            </a:r>
          </a:p>
          <a:p>
            <a:r>
              <a:rPr lang="en-US" b="1" dirty="0"/>
              <a:t>Conditional Use Permits</a:t>
            </a:r>
          </a:p>
          <a:p>
            <a:pPr lvl="1"/>
            <a:r>
              <a:rPr lang="en-US" dirty="0"/>
              <a:t>11.93.450 (cross ref)</a:t>
            </a:r>
          </a:p>
          <a:p>
            <a:r>
              <a:rPr lang="en-US" b="1" dirty="0"/>
              <a:t>Fees</a:t>
            </a:r>
          </a:p>
          <a:p>
            <a:pPr lvl="1"/>
            <a:r>
              <a:rPr lang="en-US" dirty="0"/>
              <a:t>3.24.010 Fee Schedule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54F4E-6857-4CAF-B364-BA333529E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13495" y="2011680"/>
            <a:ext cx="3980134" cy="416052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Definitions</a:t>
            </a:r>
          </a:p>
          <a:p>
            <a:pPr lvl="1"/>
            <a:r>
              <a:rPr lang="en-US" dirty="0"/>
              <a:t>14.98</a:t>
            </a:r>
          </a:p>
          <a:p>
            <a:pPr lvl="2"/>
            <a:r>
              <a:rPr lang="en-US" dirty="0"/>
              <a:t>Person (amended)</a:t>
            </a:r>
          </a:p>
          <a:p>
            <a:pPr lvl="2"/>
            <a:r>
              <a:rPr lang="en-US" dirty="0"/>
              <a:t>Bedroom (new)</a:t>
            </a:r>
          </a:p>
          <a:p>
            <a:pPr lvl="2"/>
            <a:r>
              <a:rPr lang="en-US" dirty="0"/>
              <a:t>Short-Term Rental (new)</a:t>
            </a:r>
          </a:p>
          <a:p>
            <a:pPr lvl="2"/>
            <a:r>
              <a:rPr lang="en-US" dirty="0"/>
              <a:t>Short-Term Rental Operator (new)</a:t>
            </a:r>
          </a:p>
          <a:p>
            <a:pPr lvl="2"/>
            <a:r>
              <a:rPr lang="en-US" dirty="0"/>
              <a:t>Short-Term Rental Owner (new)</a:t>
            </a:r>
          </a:p>
          <a:p>
            <a:r>
              <a:rPr lang="en-US" b="1" dirty="0"/>
              <a:t>Enforcement</a:t>
            </a:r>
          </a:p>
          <a:p>
            <a:pPr lvl="1"/>
            <a:r>
              <a:rPr lang="en-US" dirty="0"/>
              <a:t>Title 16</a:t>
            </a:r>
          </a:p>
          <a:p>
            <a:pPr lvl="1"/>
            <a:r>
              <a:rPr lang="en-US" dirty="0"/>
              <a:t>16.20. Short-Term Rental Enforcement and Violations (new)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823FE1-0CB1-4766-98A0-31C58F49A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8/4/2020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8A9C5-3DFD-493F-8D9A-D164081E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065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F3D26-E478-408D-925D-BC036FC86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788920"/>
          </a:xfrm>
        </p:spPr>
        <p:txBody>
          <a:bodyPr/>
          <a:lstStyle/>
          <a:p>
            <a:r>
              <a:rPr lang="en-US" dirty="0"/>
              <a:t>Proposed Short-Term Rental Regulation Process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0B1AA33-A5FF-4B72-BA24-345B6C216D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230445"/>
              </p:ext>
            </p:extLst>
          </p:nvPr>
        </p:nvGraphicFramePr>
        <p:xfrm>
          <a:off x="5143500" y="330201"/>
          <a:ext cx="6659563" cy="6026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5B9AA-0778-46B4-AB85-9448C8799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8/4/2020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3A1065-5B6F-4B99-A5A7-1136EE108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309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E23146-C404-4855-935C-7940224B5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8/4/2020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8487C-CA96-430A-83CF-217479826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15</a:t>
            </a:fld>
            <a:endParaRPr lang="en-US" dirty="0"/>
          </a:p>
        </p:txBody>
      </p:sp>
      <p:pic>
        <p:nvPicPr>
          <p:cNvPr id="10" name="Content Placeholder 9" descr="A close up of a map&#10;&#10;Description automatically generated">
            <a:extLst>
              <a:ext uri="{FF2B5EF4-FFF2-40B4-BE49-F238E27FC236}">
                <a16:creationId xmlns:a16="http://schemas.microsoft.com/office/drawing/2014/main" id="{4FDEB765-3F1A-4A51-8CB5-A8F3CC3A763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42" y="31126"/>
            <a:ext cx="5120640" cy="6826874"/>
          </a:xfrm>
        </p:spPr>
      </p:pic>
      <p:pic>
        <p:nvPicPr>
          <p:cNvPr id="14" name="Content Placeholder 13" descr="A close up of a map&#10;&#10;Description automatically generated">
            <a:extLst>
              <a:ext uri="{FF2B5EF4-FFF2-40B4-BE49-F238E27FC236}">
                <a16:creationId xmlns:a16="http://schemas.microsoft.com/office/drawing/2014/main" id="{C84DF6F9-0CF0-461D-96D7-5370006831A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60" y="0"/>
            <a:ext cx="5120640" cy="6826641"/>
          </a:xfrm>
        </p:spPr>
      </p:pic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B583A6AE-EFB1-4760-AA6B-A86F2724246A}"/>
              </a:ext>
            </a:extLst>
          </p:cNvPr>
          <p:cNvSpPr/>
          <p:nvPr/>
        </p:nvSpPr>
        <p:spPr>
          <a:xfrm>
            <a:off x="2119630" y="2365570"/>
            <a:ext cx="1416050" cy="2095500"/>
          </a:xfrm>
          <a:prstGeom prst="flowChartConnector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B25CC7-9490-464A-8DE1-2EB1FEB94B03}"/>
              </a:ext>
            </a:extLst>
          </p:cNvPr>
          <p:cNvSpPr txBox="1"/>
          <p:nvPr/>
        </p:nvSpPr>
        <p:spPr>
          <a:xfrm>
            <a:off x="0" y="-782"/>
            <a:ext cx="707136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Boundary in Leavenworth-Lake Wenatchee Zip Code</a:t>
            </a:r>
          </a:p>
        </p:txBody>
      </p:sp>
    </p:spTree>
    <p:extLst>
      <p:ext uri="{BB962C8B-B14F-4D97-AF65-F5344CB8AC3E}">
        <p14:creationId xmlns:p14="http://schemas.microsoft.com/office/powerpoint/2010/main" val="4213988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8ECFF-D379-4CE2-AE48-B986BDFD7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Units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5488DE4-0C49-4150-B810-3B60569A7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400" y="2011681"/>
            <a:ext cx="4937760" cy="41605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(iv) Nonconforming Short-Term Rental Units in Restricted Zones: </a:t>
            </a:r>
          </a:p>
          <a:p>
            <a:pPr marL="0" indent="0">
              <a:buNone/>
            </a:pPr>
            <a:r>
              <a:rPr lang="en-US" dirty="0"/>
              <a:t>Where a zone does not allow short-term rental units as of XXX [effective date] according to CCC Sections 11.04.020, 11.22.030, or 11.23.030, </a:t>
            </a:r>
          </a:p>
          <a:p>
            <a:pPr marL="0" indent="0">
              <a:buNone/>
            </a:pPr>
            <a:r>
              <a:rPr lang="en-US" dirty="0"/>
              <a:t>only those short-term rentals that exist as of XXX [effective date] and </a:t>
            </a:r>
          </a:p>
          <a:p>
            <a:pPr marL="0" indent="0">
              <a:buNone/>
            </a:pPr>
            <a:r>
              <a:rPr lang="en-US" dirty="0"/>
              <a:t>are compliant with criteria in subsection (iii) above, will be allowed as nonconforming uses. </a:t>
            </a:r>
          </a:p>
          <a:p>
            <a:pPr marL="0" indent="0">
              <a:buNone/>
            </a:pPr>
            <a:r>
              <a:rPr lang="en-US" dirty="0"/>
              <a:t>Such uses may not be significantly changed, altered, extended, or enlarged and must cease after two years from XXX [effective date]. </a:t>
            </a:r>
          </a:p>
          <a:p>
            <a:pPr marL="0" indent="0">
              <a:buNone/>
            </a:pPr>
            <a:r>
              <a:rPr lang="en-US" dirty="0"/>
              <a:t>After expiration or revocation of the permit authorizing a legal nonconforming short-term rental, no operator shall operate a short-term rental.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FEE6AE9-628F-4B7F-A161-98F812F61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0900" y="587375"/>
            <a:ext cx="5905500" cy="558482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/>
              <a:t>(iii) Existing Short-Term Rentals</a:t>
            </a:r>
            <a:r>
              <a:rPr lang="en-US" sz="1400" b="1" u="sng" dirty="0"/>
              <a:t>:  [All must show following]</a:t>
            </a:r>
          </a:p>
          <a:p>
            <a:pPr marL="0" indent="0">
              <a:buNone/>
            </a:pPr>
            <a:r>
              <a:rPr lang="en-US" sz="1400" dirty="0"/>
              <a:t>(a) That similar uses were allowed in the subject zones at the time the short-term rental was established, including but not limited to: bed and breakfast, guest inn, boarding house, lodging facility, hotel/motel, or other transient accommodation; and </a:t>
            </a:r>
          </a:p>
          <a:p>
            <a:pPr marL="0" indent="0">
              <a:buNone/>
            </a:pPr>
            <a:r>
              <a:rPr lang="en-US" sz="1400" dirty="0"/>
              <a:t>(b) That a location was used for short-term rental purposes during January 1, 2019 to XXX [effective date]. The Director may permit homes with approved building permits after January 2019, constructed within six months of the effective date of this ordinance to be considered as an existing short-term rental; and</a:t>
            </a:r>
          </a:p>
          <a:p>
            <a:pPr marL="0" indent="0">
              <a:buNone/>
            </a:pPr>
            <a:r>
              <a:rPr lang="en-US" sz="1400" dirty="0"/>
              <a:t>(c) That all applicable state and local taxes were fully and timely paid for all short-term rental use that occurred prior to XXX [effective date], which at a minimum includes sales tax and hotel/motel taxes; and</a:t>
            </a:r>
          </a:p>
          <a:p>
            <a:pPr marL="0" indent="0">
              <a:buNone/>
            </a:pPr>
            <a:r>
              <a:rPr lang="en-US" sz="1400" dirty="0"/>
              <a:t>(d) That the short-term rental meets all requirements of subsection (3); and</a:t>
            </a:r>
          </a:p>
          <a:p>
            <a:pPr marL="0" indent="0">
              <a:buNone/>
            </a:pPr>
            <a:r>
              <a:rPr lang="en-US" sz="1400" dirty="0"/>
              <a:t>(e) That the short-term rental operator has obtained the required land use permits in subsection (4); and</a:t>
            </a:r>
          </a:p>
          <a:p>
            <a:pPr marL="0" indent="0">
              <a:buNone/>
            </a:pPr>
            <a:r>
              <a:rPr lang="en-US" sz="1400" dirty="0"/>
              <a:t>(f)  If located inside of the Manson Urban Growth Area, documentary evidence that the short-term rental was properly registered as a vacation rental with Chelan County per 11.23.040 as of XXX [effective date].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CBDBE-31B7-4BFA-9873-B40B71BF9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8/4/2020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B777A8-916C-4A3F-AE81-671A1C269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686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9B1E36-0695-494E-8011-5D359BB45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Task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AE59B-792E-49C6-BD5E-B736BDF1F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000" dirty="0"/>
              <a:t>Voluntary</a:t>
            </a:r>
          </a:p>
          <a:p>
            <a:r>
              <a:rPr lang="en-US" sz="2000" dirty="0"/>
              <a:t>Review effects of regulations and determine refinements or clarifications</a:t>
            </a:r>
          </a:p>
          <a:p>
            <a:r>
              <a:rPr lang="en-US" sz="2000" dirty="0"/>
              <a:t>24-36 months after passage of regulations</a:t>
            </a:r>
          </a:p>
          <a:p>
            <a:r>
              <a:rPr lang="en-US" sz="2000" dirty="0"/>
              <a:t>Members:</a:t>
            </a:r>
          </a:p>
          <a:p>
            <a:pPr lvl="1"/>
            <a:r>
              <a:rPr lang="en-US" sz="1600" dirty="0"/>
              <a:t>3 STR owners</a:t>
            </a:r>
          </a:p>
          <a:p>
            <a:pPr lvl="1"/>
            <a:r>
              <a:rPr lang="en-US" sz="1600" dirty="0"/>
              <a:t>3 Homeowners</a:t>
            </a:r>
          </a:p>
          <a:p>
            <a:pPr lvl="1"/>
            <a:r>
              <a:rPr lang="en-US" sz="1600" dirty="0"/>
              <a:t>2 Planning Commissioners</a:t>
            </a:r>
          </a:p>
          <a:p>
            <a:pPr lvl="1"/>
            <a:r>
              <a:rPr lang="en-US" sz="1600" dirty="0"/>
              <a:t>1 CD Staff as Chair</a:t>
            </a:r>
          </a:p>
          <a:p>
            <a:pPr lvl="1"/>
            <a:endParaRPr lang="en-US" sz="16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11C3E96-DF05-473B-99B6-14A847E73E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" t="6203" r="10636" b="32758"/>
          <a:stretch/>
        </p:blipFill>
        <p:spPr bwMode="auto">
          <a:xfrm>
            <a:off x="5564927" y="157722"/>
            <a:ext cx="6596187" cy="6219825"/>
          </a:xfrm>
          <a:prstGeom prst="rect">
            <a:avLst/>
          </a:pr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96F18E-9ED2-49E7-8B33-42DBF17AC2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56646" y="6356350"/>
            <a:ext cx="244144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8/4/2020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4328D-2D51-45AE-BF5E-4AF83A120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1845F5A-061D-4825-9AE9-D7794091C6CF}" type="slidenum"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681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58B85-9BD1-46C1-BF0F-EE443B8E7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39602" cy="1325563"/>
          </a:xfrm>
        </p:spPr>
        <p:txBody>
          <a:bodyPr/>
          <a:lstStyle/>
          <a:p>
            <a:r>
              <a:rPr lang="en-US" dirty="0"/>
              <a:t>Background Information - STRs</a:t>
            </a:r>
          </a:p>
        </p:txBody>
      </p:sp>
      <p:pic>
        <p:nvPicPr>
          <p:cNvPr id="6" name="Content Placeholder 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E84A4FD3-12CC-4863-B2E9-F9CF6C6C6E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0" t="23336" r="29438" b="9921"/>
          <a:stretch/>
        </p:blipFill>
        <p:spPr bwMode="auto">
          <a:xfrm>
            <a:off x="7022429" y="653602"/>
            <a:ext cx="4572000" cy="569843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Content Placeholder 6" descr="A picture containing businesscard, screenshot&#10;&#10;Description automatically generated">
            <a:extLst>
              <a:ext uri="{FF2B5EF4-FFF2-40B4-BE49-F238E27FC236}">
                <a16:creationId xmlns:a16="http://schemas.microsoft.com/office/drawing/2014/main" id="{EE1B9121-A4DC-40EB-9807-B5DB135B6F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0" t="50397" r="10516" b="11508"/>
          <a:stretch/>
        </p:blipFill>
        <p:spPr bwMode="auto">
          <a:xfrm>
            <a:off x="212474" y="3977464"/>
            <a:ext cx="6604298" cy="237457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241F6F-10C7-4876-A860-BD65A8D6FB5C}"/>
              </a:ext>
            </a:extLst>
          </p:cNvPr>
          <p:cNvSpPr/>
          <p:nvPr/>
        </p:nvSpPr>
        <p:spPr>
          <a:xfrm>
            <a:off x="597571" y="2108971"/>
            <a:ext cx="59976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1,535 unique rental units as of March 2020.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short-term rentals are offered as entire homes, and most are single-family in format.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AADE9A-C061-4A23-A931-E252EF6CC32A}"/>
              </a:ext>
            </a:extLst>
          </p:cNvPr>
          <p:cNvSpPr txBox="1"/>
          <p:nvPr/>
        </p:nvSpPr>
        <p:spPr>
          <a:xfrm>
            <a:off x="212474" y="3644876"/>
            <a:ext cx="3638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Host Compliance, March 2020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687CC6-7655-4C11-8B17-FB4403EA9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4/22/2020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85F42-61F4-44C3-B482-CD0E543D4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98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D1ACE-CD9E-4470-8F3C-677A8DF6C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Available for STR Evaluation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ED326-D2C8-44A7-B6E0-9EFF882329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AirDNA</a:t>
            </a:r>
          </a:p>
          <a:p>
            <a:pPr lvl="1"/>
            <a:r>
              <a:rPr lang="en-US" dirty="0"/>
              <a:t>Addresses AirBNB &amp; Home Away</a:t>
            </a:r>
          </a:p>
          <a:p>
            <a:pPr lvl="1"/>
            <a:r>
              <a:rPr lang="en-US" dirty="0"/>
              <a:t>Over 1,300 units as of January 2020</a:t>
            </a:r>
          </a:p>
          <a:p>
            <a:pPr lvl="1"/>
            <a:r>
              <a:rPr lang="en-US" dirty="0"/>
              <a:t>Majority of Units in Host Compliance Data</a:t>
            </a:r>
          </a:p>
          <a:p>
            <a:pPr lvl="1"/>
            <a:r>
              <a:rPr lang="en-US" dirty="0"/>
              <a:t>Reviewed growth and location information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344DB1-C02C-4455-BC52-85AEC0B0F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8/4/2020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96685-B527-4D13-981F-9E157B7E9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19</a:t>
            </a:fld>
            <a:endParaRPr lang="en-US" dirty="0"/>
          </a:p>
        </p:txBody>
      </p:sp>
      <p:pic>
        <p:nvPicPr>
          <p:cNvPr id="7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20259B9C-5A1F-4369-8ADC-E44968BD70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2" b="20312"/>
          <a:stretch/>
        </p:blipFill>
        <p:spPr>
          <a:xfrm>
            <a:off x="1235077" y="2011363"/>
            <a:ext cx="4143371" cy="4160837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89190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4DC4B-892B-4916-A09E-D71EAB82B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BE73-3ADF-4777-80D7-518F49E83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Limits on Numbers &amp; Types</a:t>
            </a:r>
          </a:p>
          <a:p>
            <a:pPr lvl="1"/>
            <a:r>
              <a:rPr lang="en-US" dirty="0"/>
              <a:t>Sunset Clauses, Transfer of Ownership &amp; Best Practices</a:t>
            </a:r>
          </a:p>
          <a:p>
            <a:r>
              <a:rPr lang="en-US" dirty="0"/>
              <a:t>Permitting Options &amp; Resources </a:t>
            </a:r>
          </a:p>
          <a:p>
            <a:r>
              <a:rPr lang="en-US" dirty="0"/>
              <a:t>Coordination with Cities </a:t>
            </a:r>
          </a:p>
          <a:p>
            <a:r>
              <a:rPr lang="en-US" dirty="0"/>
              <a:t>Distinction – Timeshares and STRs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385D3-5E9D-460C-B71A-3233BFEDF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8/4/2020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46D9D-D1C3-4697-B25F-D563CA0CD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665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D3436-FDB4-4967-A040-AD2699CA4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Share of STRs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0EABA-8A88-416E-ABAC-F49627AF6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2572"/>
            <a:ext cx="10515600" cy="36512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800" b="1" dirty="0">
                <a:effectLst/>
                <a:latin typeface="Tw Cen MT" panose="020B0602020104020603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Unincorporated Chelan County Entire Home Short-Term Rentals as Share of Total Housing Units 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0C395-610F-4496-A01E-1B628EC0D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8/4/2020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96B2E4-152F-4A4E-8275-34725226A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20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DFE8D3-76CC-4DBB-BC5B-FD721DD03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655" y="1887697"/>
            <a:ext cx="7128560" cy="4291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9288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B30A5-EE95-4203-8887-B8E13DB35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Sunset Clauses, Transfer of Ownership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44244-7197-4CCD-BEFD-0B48921F8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Intent: </a:t>
            </a:r>
          </a:p>
          <a:p>
            <a:pPr lvl="1"/>
            <a:r>
              <a:rPr lang="en-US" dirty="0"/>
              <a:t>Protect </a:t>
            </a:r>
            <a:r>
              <a:rPr lang="en-US" sz="2400" u="none" strike="noStrike" dirty="0">
                <a:effectLst/>
              </a:rPr>
              <a:t>supply and affordability of housing</a:t>
            </a:r>
          </a:p>
          <a:p>
            <a:pPr lvl="1"/>
            <a:r>
              <a:rPr lang="en-US" dirty="0"/>
              <a:t>Protect neighborhood compatibility (e.g. proliferation or concentration)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65FED-1B95-4328-B5AC-B18C8CFBE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8/4/2020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4FAC39-9C37-4892-9568-ACB5BD3F1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034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A409-326B-4EEF-ABAD-ACDA13921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Practices: </a:t>
            </a:r>
            <a:br>
              <a:rPr lang="en-US" dirty="0"/>
            </a:br>
            <a:r>
              <a:rPr lang="en-US" dirty="0"/>
              <a:t>Limits on Number and Type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49933-8A5F-4970-AE67-2EE9D7402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8/4/2020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545156-7CF8-4255-9B09-0C4CCDA76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853F2F1-7310-450C-B6A7-EC6F07AED5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3050812"/>
              </p:ext>
            </p:extLst>
          </p:nvPr>
        </p:nvGraphicFramePr>
        <p:xfrm>
          <a:off x="768453" y="1690688"/>
          <a:ext cx="9874148" cy="2847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0847">
                  <a:extLst>
                    <a:ext uri="{9D8B030D-6E8A-4147-A177-3AD203B41FA5}">
                      <a16:colId xmlns:a16="http://schemas.microsoft.com/office/drawing/2014/main" val="2724680116"/>
                    </a:ext>
                  </a:extLst>
                </a:gridCol>
                <a:gridCol w="3543301">
                  <a:extLst>
                    <a:ext uri="{9D8B030D-6E8A-4147-A177-3AD203B41FA5}">
                      <a16:colId xmlns:a16="http://schemas.microsoft.com/office/drawing/2014/main" val="3710576123"/>
                    </a:ext>
                  </a:extLst>
                </a:gridCol>
              </a:tblGrid>
              <a:tr h="576696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Options </a:t>
                      </a:r>
                    </a:p>
                  </a:txBody>
                  <a:tcPr marL="37968" marR="37968" marT="37968" marB="37968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Considerations</a:t>
                      </a:r>
                    </a:p>
                  </a:txBody>
                  <a:tcPr marL="37968" marR="37968" marT="37968" marB="37968"/>
                </a:tc>
                <a:extLst>
                  <a:ext uri="{0D108BD9-81ED-4DB2-BD59-A6C34878D82A}">
                    <a16:rowId xmlns:a16="http://schemas.microsoft.com/office/drawing/2014/main" val="3288662673"/>
                  </a:ext>
                </a:extLst>
              </a:tr>
              <a:tr h="576696">
                <a:tc>
                  <a:txBody>
                    <a:bodyPr/>
                    <a:lstStyle/>
                    <a:p>
                      <a:pPr marL="285750" marR="0" indent="-28575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Cap STR nights per year.</a:t>
                      </a:r>
                    </a:p>
                    <a:p>
                      <a:pPr marL="742950" marR="0" lvl="1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Consider capping unhosted STRs rather than owner hosted STRs.</a:t>
                      </a:r>
                    </a:p>
                    <a:p>
                      <a:pPr marL="285750" marR="0" indent="-28575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Cap number of permissible STRs.</a:t>
                      </a:r>
                    </a:p>
                    <a:p>
                      <a:pPr marL="285750" marR="0" indent="-28575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Limit STRs to units used as Primary residences.</a:t>
                      </a:r>
                    </a:p>
                    <a:p>
                      <a:pPr marL="285750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Prevent Conversion of Housing Stock (prohibit STR in structure recently constructed).</a:t>
                      </a:r>
                    </a:p>
                    <a:p>
                      <a:pPr marL="285750" marR="0" lvl="0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Consider limiting in ADUs where appropriate to preserve long-term rentals.</a:t>
                      </a:r>
                    </a:p>
                  </a:txBody>
                  <a:tcPr marL="37968" marR="37968" marT="37968" marB="37968"/>
                </a:tc>
                <a:tc>
                  <a:txBody>
                    <a:bodyPr/>
                    <a:lstStyle/>
                    <a:p>
                      <a:pPr marL="285750" marR="0" indent="-28575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Existing Units and Nonconformities</a:t>
                      </a:r>
                    </a:p>
                    <a:p>
                      <a:pPr marL="285750" marR="0" indent="-28575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Ease of Enforcement</a:t>
                      </a:r>
                    </a:p>
                  </a:txBody>
                  <a:tcPr marL="37968" marR="37968" marT="37968" marB="37968"/>
                </a:tc>
                <a:extLst>
                  <a:ext uri="{0D108BD9-81ED-4DB2-BD59-A6C34878D82A}">
                    <a16:rowId xmlns:a16="http://schemas.microsoft.com/office/drawing/2014/main" val="194213594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7F5CD7D-9A8A-4BA9-8F25-34EC03989C85}"/>
              </a:ext>
            </a:extLst>
          </p:cNvPr>
          <p:cNvSpPr txBox="1"/>
          <p:nvPr/>
        </p:nvSpPr>
        <p:spPr>
          <a:xfrm>
            <a:off x="768453" y="466793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 dirty="0">
                <a:solidFill>
                  <a:srgbClr val="0070C0"/>
                </a:solidFill>
                <a:effectLst/>
                <a:ea typeface="Times" panose="02020603050405020304" pitchFamily="18" charset="0"/>
                <a:cs typeface="Times New Roman" panose="02020603050405020304" pitchFamily="18" charset="0"/>
                <a:hlinkClick r:id="rId2"/>
              </a:rPr>
              <a:t>Sustainable Economies Law Center (March 2016)</a:t>
            </a:r>
            <a:endParaRPr lang="en-US" sz="1800" u="sng" dirty="0">
              <a:solidFill>
                <a:srgbClr val="0070C0"/>
              </a:solidFill>
              <a:effectLst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4418DF-BA83-4103-A48C-097E1D970AC0}"/>
              </a:ext>
            </a:extLst>
          </p:cNvPr>
          <p:cNvSpPr txBox="1"/>
          <p:nvPr/>
        </p:nvSpPr>
        <p:spPr>
          <a:xfrm>
            <a:off x="755753" y="516731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MRSC (November 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122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F4B6A-EE8F-4E58-B12A-6133F4BB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STR Regulations - Standards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B30F2A7-B9A3-44C1-BECB-10E9A8FA7C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001523"/>
              </p:ext>
            </p:extLst>
          </p:nvPr>
        </p:nvGraphicFramePr>
        <p:xfrm>
          <a:off x="838200" y="1690688"/>
          <a:ext cx="10515601" cy="4441133"/>
        </p:xfrm>
        <a:graphic>
          <a:graphicData uri="http://schemas.openxmlformats.org/drawingml/2006/table">
            <a:tbl>
              <a:tblPr firstRow="1" bandCol="1">
                <a:tableStyleId>{5C22544A-7EE6-4342-B048-85BDC9FD1C3A}</a:tableStyleId>
              </a:tblPr>
              <a:tblGrid>
                <a:gridCol w="1855607">
                  <a:extLst>
                    <a:ext uri="{9D8B030D-6E8A-4147-A177-3AD203B41FA5}">
                      <a16:colId xmlns:a16="http://schemas.microsoft.com/office/drawing/2014/main" val="1452273845"/>
                    </a:ext>
                  </a:extLst>
                </a:gridCol>
                <a:gridCol w="853802">
                  <a:extLst>
                    <a:ext uri="{9D8B030D-6E8A-4147-A177-3AD203B41FA5}">
                      <a16:colId xmlns:a16="http://schemas.microsoft.com/office/drawing/2014/main" val="2912937757"/>
                    </a:ext>
                  </a:extLst>
                </a:gridCol>
                <a:gridCol w="1097746">
                  <a:extLst>
                    <a:ext uri="{9D8B030D-6E8A-4147-A177-3AD203B41FA5}">
                      <a16:colId xmlns:a16="http://schemas.microsoft.com/office/drawing/2014/main" val="1280760738"/>
                    </a:ext>
                  </a:extLst>
                </a:gridCol>
                <a:gridCol w="1097746">
                  <a:extLst>
                    <a:ext uri="{9D8B030D-6E8A-4147-A177-3AD203B41FA5}">
                      <a16:colId xmlns:a16="http://schemas.microsoft.com/office/drawing/2014/main" val="3905688255"/>
                    </a:ext>
                  </a:extLst>
                </a:gridCol>
                <a:gridCol w="1097746">
                  <a:extLst>
                    <a:ext uri="{9D8B030D-6E8A-4147-A177-3AD203B41FA5}">
                      <a16:colId xmlns:a16="http://schemas.microsoft.com/office/drawing/2014/main" val="713835027"/>
                    </a:ext>
                  </a:extLst>
                </a:gridCol>
                <a:gridCol w="1097746">
                  <a:extLst>
                    <a:ext uri="{9D8B030D-6E8A-4147-A177-3AD203B41FA5}">
                      <a16:colId xmlns:a16="http://schemas.microsoft.com/office/drawing/2014/main" val="818617197"/>
                    </a:ext>
                  </a:extLst>
                </a:gridCol>
                <a:gridCol w="853802">
                  <a:extLst>
                    <a:ext uri="{9D8B030D-6E8A-4147-A177-3AD203B41FA5}">
                      <a16:colId xmlns:a16="http://schemas.microsoft.com/office/drawing/2014/main" val="4267787800"/>
                    </a:ext>
                  </a:extLst>
                </a:gridCol>
                <a:gridCol w="853802">
                  <a:extLst>
                    <a:ext uri="{9D8B030D-6E8A-4147-A177-3AD203B41FA5}">
                      <a16:colId xmlns:a16="http://schemas.microsoft.com/office/drawing/2014/main" val="1632399769"/>
                    </a:ext>
                  </a:extLst>
                </a:gridCol>
                <a:gridCol w="853802">
                  <a:extLst>
                    <a:ext uri="{9D8B030D-6E8A-4147-A177-3AD203B41FA5}">
                      <a16:colId xmlns:a16="http://schemas.microsoft.com/office/drawing/2014/main" val="4292953589"/>
                    </a:ext>
                  </a:extLst>
                </a:gridCol>
                <a:gridCol w="853802">
                  <a:extLst>
                    <a:ext uri="{9D8B030D-6E8A-4147-A177-3AD203B41FA5}">
                      <a16:colId xmlns:a16="http://schemas.microsoft.com/office/drawing/2014/main" val="2846684966"/>
                    </a:ext>
                  </a:extLst>
                </a:gridCol>
              </a:tblGrid>
              <a:tr h="94675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Community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Vary Zone or Location Allowed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Vary Permit (Zone, Owner-Occupied, Large)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Operation Standards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Permit System (annual)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Inspections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Cap or Distance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Restrict Transfer of Ownership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Sunset Clause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Custom Non-conforming Rules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extLst>
                  <a:ext uri="{0D108BD9-81ED-4DB2-BD59-A6C34878D82A}">
                    <a16:rowId xmlns:a16="http://schemas.microsoft.com/office/drawing/2014/main" val="2120339911"/>
                  </a:ext>
                </a:extLst>
              </a:tr>
              <a:tr h="30573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Chelan County, WA (Draft)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 (some)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extLst>
                  <a:ext uri="{0D108BD9-81ED-4DB2-BD59-A6C34878D82A}">
                    <a16:rowId xmlns:a16="http://schemas.microsoft.com/office/drawing/2014/main" val="2503119376"/>
                  </a:ext>
                </a:extLst>
              </a:tr>
              <a:tr h="22856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Clallam County, WA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NA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extLst>
                  <a:ext uri="{0D108BD9-81ED-4DB2-BD59-A6C34878D82A}">
                    <a16:rowId xmlns:a16="http://schemas.microsoft.com/office/drawing/2014/main" val="917664160"/>
                  </a:ext>
                </a:extLst>
              </a:tr>
              <a:tr h="27414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Jefferson County, WA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 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extLst>
                  <a:ext uri="{0D108BD9-81ED-4DB2-BD59-A6C34878D82A}">
                    <a16:rowId xmlns:a16="http://schemas.microsoft.com/office/drawing/2014/main" val="1740674884"/>
                  </a:ext>
                </a:extLst>
              </a:tr>
              <a:tr h="27414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Okanogan County, WA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No (removed)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extLst>
                  <a:ext uri="{0D108BD9-81ED-4DB2-BD59-A6C34878D82A}">
                    <a16:rowId xmlns:a16="http://schemas.microsoft.com/office/drawing/2014/main" val="1492453970"/>
                  </a:ext>
                </a:extLst>
              </a:tr>
              <a:tr h="29554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Pacific County, WA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 (pending)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extLst>
                  <a:ext uri="{0D108BD9-81ED-4DB2-BD59-A6C34878D82A}">
                    <a16:rowId xmlns:a16="http://schemas.microsoft.com/office/drawing/2014/main" val="1922831270"/>
                  </a:ext>
                </a:extLst>
              </a:tr>
              <a:tr h="22522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Pierce County, WA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extLst>
                  <a:ext uri="{0D108BD9-81ED-4DB2-BD59-A6C34878D82A}">
                    <a16:rowId xmlns:a16="http://schemas.microsoft.com/office/drawing/2014/main" val="3044593789"/>
                  </a:ext>
                </a:extLst>
              </a:tr>
              <a:tr h="14777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San Juan County, WA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extLst>
                  <a:ext uri="{0D108BD9-81ED-4DB2-BD59-A6C34878D82A}">
                    <a16:rowId xmlns:a16="http://schemas.microsoft.com/office/drawing/2014/main" val="2287375117"/>
                  </a:ext>
                </a:extLst>
              </a:tr>
              <a:tr h="14777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Spokane City, WA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extLst>
                  <a:ext uri="{0D108BD9-81ED-4DB2-BD59-A6C34878D82A}">
                    <a16:rowId xmlns:a16="http://schemas.microsoft.com/office/drawing/2014/main" val="2918024269"/>
                  </a:ext>
                </a:extLst>
              </a:tr>
              <a:tr h="14777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Walla Walla City, WA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extLst>
                  <a:ext uri="{0D108BD9-81ED-4DB2-BD59-A6C34878D82A}">
                    <a16:rowId xmlns:a16="http://schemas.microsoft.com/office/drawing/2014/main" val="3683108685"/>
                  </a:ext>
                </a:extLst>
              </a:tr>
              <a:tr h="22856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Bend, City, OR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No</a:t>
                      </a: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Yes</a:t>
                      </a:r>
                    </a:p>
                  </a:txBody>
                  <a:tcPr marL="3475" marR="3475" marT="3475" marB="0" anchor="b"/>
                </a:tc>
                <a:extLst>
                  <a:ext uri="{0D108BD9-81ED-4DB2-BD59-A6C34878D82A}">
                    <a16:rowId xmlns:a16="http://schemas.microsoft.com/office/drawing/2014/main" val="4030054161"/>
                  </a:ext>
                </a:extLst>
              </a:tr>
              <a:tr h="27414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Cannon Beach, City, OR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No (removed)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extLst>
                  <a:ext uri="{0D108BD9-81ED-4DB2-BD59-A6C34878D82A}">
                    <a16:rowId xmlns:a16="http://schemas.microsoft.com/office/drawing/2014/main" val="3325670302"/>
                  </a:ext>
                </a:extLst>
              </a:tr>
              <a:tr h="315527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Newport, City, OR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extLst>
                  <a:ext uri="{0D108BD9-81ED-4DB2-BD59-A6C34878D82A}">
                    <a16:rowId xmlns:a16="http://schemas.microsoft.com/office/drawing/2014/main" val="624775806"/>
                  </a:ext>
                </a:extLst>
              </a:tr>
              <a:tr h="14777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Ventura County, CA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475" marR="3475" marT="3475" marB="0" anchor="b"/>
                </a:tc>
                <a:extLst>
                  <a:ext uri="{0D108BD9-81ED-4DB2-BD59-A6C34878D82A}">
                    <a16:rowId xmlns:a16="http://schemas.microsoft.com/office/drawing/2014/main" val="202686623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7D68B-8D93-4839-A2AB-2954D461E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8/4/2020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637705-02C5-4037-BE38-6A0C93EF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DC4453-C30C-44C0-8257-7111BA4D5B02}"/>
              </a:ext>
            </a:extLst>
          </p:cNvPr>
          <p:cNvSpPr txBox="1"/>
          <p:nvPr/>
        </p:nvSpPr>
        <p:spPr>
          <a:xfrm>
            <a:off x="5041900" y="6231135"/>
            <a:ext cx="2743200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Shaded 4% or more of STRs</a:t>
            </a:r>
          </a:p>
        </p:txBody>
      </p:sp>
    </p:spTree>
    <p:extLst>
      <p:ext uri="{BB962C8B-B14F-4D97-AF65-F5344CB8AC3E}">
        <p14:creationId xmlns:p14="http://schemas.microsoft.com/office/powerpoint/2010/main" val="3421010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314E6-B327-4033-8F80-9ED484C86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for Chelan County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0DDB0-32A2-4985-B3A9-B4439300E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Set Cap Countywide on number of permits or by Area Impacted</a:t>
            </a:r>
          </a:p>
          <a:p>
            <a:pPr lvl="1"/>
            <a:r>
              <a:rPr lang="en-US" dirty="0"/>
              <a:t>Ease of Implementation</a:t>
            </a:r>
          </a:p>
          <a:p>
            <a:pPr lvl="2"/>
            <a:r>
              <a:rPr lang="en-US" dirty="0"/>
              <a:t>Set specific numeric cap for first 1 or 2 years in code for Type 2 or 3 STRs to allow time for permit resources to be addressed</a:t>
            </a:r>
          </a:p>
          <a:p>
            <a:pPr lvl="2"/>
            <a:r>
              <a:rPr lang="en-US" dirty="0"/>
              <a:t>Simplify areas restricted from new Type 2 or Type 3 STRs</a:t>
            </a:r>
          </a:p>
          <a:p>
            <a:pPr lvl="3"/>
            <a:r>
              <a:rPr lang="en-US" dirty="0"/>
              <a:t>Confirm % share of STRs desired to address affordability and concentration</a:t>
            </a:r>
          </a:p>
          <a:p>
            <a:pPr lvl="4"/>
            <a:r>
              <a:rPr lang="en-US" dirty="0"/>
              <a:t>Limit in Zip Codes &gt; X%*</a:t>
            </a:r>
          </a:p>
          <a:p>
            <a:pPr lvl="4"/>
            <a:r>
              <a:rPr lang="en-US" dirty="0"/>
              <a:t>Limit in UGAs</a:t>
            </a:r>
          </a:p>
          <a:p>
            <a:pPr lvl="4"/>
            <a:r>
              <a:rPr lang="en-US" dirty="0"/>
              <a:t>Determine if other areas should be limited </a:t>
            </a:r>
          </a:p>
          <a:p>
            <a:pPr lvl="5"/>
            <a:r>
              <a:rPr lang="en-US" dirty="0"/>
              <a:t>e.g. if 5% is applied countywide through all unincorporated areas this would also limit new STRs in low concentration areas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243A0-B40D-4B4A-9A55-8EB78E396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8/4/2020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E2A84F-7BFD-4DF4-B241-536DC897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3363F-3DDB-4AFE-842E-D8EAD97EB2E6}"/>
              </a:ext>
            </a:extLst>
          </p:cNvPr>
          <p:cNvSpPr txBox="1"/>
          <p:nvPr/>
        </p:nvSpPr>
        <p:spPr>
          <a:xfrm>
            <a:off x="6934200" y="4555609"/>
            <a:ext cx="4292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*5% recommended in Oregon study and by PC</a:t>
            </a:r>
          </a:p>
        </p:txBody>
      </p:sp>
    </p:spTree>
    <p:extLst>
      <p:ext uri="{BB962C8B-B14F-4D97-AF65-F5344CB8AC3E}">
        <p14:creationId xmlns:p14="http://schemas.microsoft.com/office/powerpoint/2010/main" val="324817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58A73-F9ED-46B7-8F62-32945944A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Sunset Clauses &amp; Transfers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2718B-9CAC-481D-B4AA-CA44A5323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Sunset Clauses</a:t>
            </a:r>
          </a:p>
          <a:p>
            <a:pPr lvl="1"/>
            <a:r>
              <a:rPr lang="en-US" dirty="0"/>
              <a:t>Applied in Oregon and California examples, and other states</a:t>
            </a:r>
          </a:p>
          <a:p>
            <a:pPr lvl="1"/>
            <a:r>
              <a:rPr lang="en-US" dirty="0"/>
              <a:t>Not applied in reviewed Washington counties and cities</a:t>
            </a:r>
          </a:p>
          <a:p>
            <a:pPr lvl="2"/>
            <a:r>
              <a:rPr lang="en-US" dirty="0"/>
              <a:t>Was in Okanogan County Code and then removed</a:t>
            </a:r>
          </a:p>
          <a:p>
            <a:pPr lvl="1"/>
            <a:r>
              <a:rPr lang="en-US" dirty="0"/>
              <a:t>Could further limit when/where used</a:t>
            </a:r>
          </a:p>
          <a:p>
            <a:r>
              <a:rPr lang="en-US" dirty="0"/>
              <a:t>Transfer limitations used in some high concentration communities </a:t>
            </a:r>
          </a:p>
          <a:p>
            <a:pPr lvl="1"/>
            <a:r>
              <a:rPr lang="en-US" dirty="0"/>
              <a:t>Restrict transfers/sales – e.g. no transfers, time-limited transfer, one transfer</a:t>
            </a:r>
          </a:p>
          <a:p>
            <a:r>
              <a:rPr lang="en-US" dirty="0"/>
              <a:t>Additional Option: </a:t>
            </a:r>
          </a:p>
          <a:p>
            <a:pPr lvl="1"/>
            <a:r>
              <a:rPr lang="en-US" dirty="0"/>
              <a:t>Stricter non-conformity rules</a:t>
            </a:r>
          </a:p>
          <a:p>
            <a:pPr lvl="2"/>
            <a:r>
              <a:rPr lang="en-US" dirty="0"/>
              <a:t>For example, if STR not in use for 6 months rather than 12 months, as well as if not maintaining consistency with standards and annual permit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EA887-BB06-42F7-9427-C75EA8E80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8/4/2020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6C88A-F6C8-4C37-86AC-63D1A7355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696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454CA-BC07-4CE6-A574-5A828200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Permitting Options &amp; 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11528-38CC-4288-9670-B7B6CC91C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Existing STRs</a:t>
            </a:r>
          </a:p>
          <a:p>
            <a:pPr lvl="1"/>
            <a:r>
              <a:rPr lang="en-US" dirty="0"/>
              <a:t>Address Community Dev. staff and Hearing Examiner resources</a:t>
            </a:r>
          </a:p>
          <a:p>
            <a:pPr lvl="1"/>
            <a:r>
              <a:rPr lang="en-US" dirty="0"/>
              <a:t>Permitted STRs: </a:t>
            </a:r>
          </a:p>
          <a:p>
            <a:pPr lvl="2"/>
            <a:r>
              <a:rPr lang="en-US" dirty="0"/>
              <a:t>Lengthen time for provisional approvals</a:t>
            </a:r>
          </a:p>
          <a:p>
            <a:pPr lvl="1"/>
            <a:r>
              <a:rPr lang="en-US" dirty="0"/>
              <a:t>CUPs</a:t>
            </a:r>
          </a:p>
          <a:p>
            <a:pPr lvl="2"/>
            <a:r>
              <a:rPr lang="en-US" dirty="0"/>
              <a:t>Reduce CUPs</a:t>
            </a:r>
          </a:p>
          <a:p>
            <a:pPr lvl="3"/>
            <a:r>
              <a:rPr lang="en-US" dirty="0"/>
              <a:t>Permit Type 1 STRs in resource zones since owner-occupied</a:t>
            </a:r>
          </a:p>
          <a:p>
            <a:pPr lvl="3"/>
            <a:r>
              <a:rPr lang="en-US" dirty="0"/>
              <a:t>Permit Type 3 STRs on RR20 properties (large lot)</a:t>
            </a:r>
          </a:p>
          <a:p>
            <a:pPr lvl="2"/>
            <a:r>
              <a:rPr lang="en-US" dirty="0"/>
              <a:t>Allow for administrative CUPs – amend code authority (e.g. 14.04.020 Director and 14.04.050 Hearing examiner)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6A1BE-E3FE-4277-8398-825B25FA2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8/4/2020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F70D9B-6F06-4DBB-9A2D-004203739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147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C0F19-1D64-415E-8A8D-50E9298C5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Coordination with Cities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EC455-A075-4E0A-AC6C-860F328B1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Interlocal provides for County application of City regulations</a:t>
            </a:r>
          </a:p>
          <a:p>
            <a:r>
              <a:rPr lang="en-US" dirty="0"/>
              <a:t>STR Code proposes that STRs be allowed according to city allowances where County has adopted the standards but following County review procedures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05901-E91C-4DCF-A10C-6D711CB75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8/4/2020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88A28A-9F21-407B-9116-BB38EA2E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080348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1857</Words>
  <Application>Microsoft Office PowerPoint</Application>
  <PresentationFormat>Widescreen</PresentationFormat>
  <Paragraphs>355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Elephant</vt:lpstr>
      <vt:lpstr>Tw Cen MT</vt:lpstr>
      <vt:lpstr>BrushVTI</vt:lpstr>
      <vt:lpstr>Short-Term Rentals</vt:lpstr>
      <vt:lpstr>Topics</vt:lpstr>
      <vt:lpstr>Sunset Clauses, Transfer of Ownership </vt:lpstr>
      <vt:lpstr>Best Practices:  Limits on Number and Type</vt:lpstr>
      <vt:lpstr>Example STR Regulations - Standards</vt:lpstr>
      <vt:lpstr>Options for Chelan County</vt:lpstr>
      <vt:lpstr>Sunset Clauses &amp; Transfers</vt:lpstr>
      <vt:lpstr>Permitting Options &amp; Resources </vt:lpstr>
      <vt:lpstr>Coordination with Cities</vt:lpstr>
      <vt:lpstr>Distinction – Timeshares and STRs</vt:lpstr>
      <vt:lpstr>Appendix: Planning Commission Proposal</vt:lpstr>
      <vt:lpstr>BOCC Vision</vt:lpstr>
      <vt:lpstr>Code Outline </vt:lpstr>
      <vt:lpstr>Proposed Short-Term Rental Regulation Process</vt:lpstr>
      <vt:lpstr>PowerPoint Presentation</vt:lpstr>
      <vt:lpstr>Existing Units</vt:lpstr>
      <vt:lpstr>Task Force</vt:lpstr>
      <vt:lpstr>Background Information - STRs</vt:lpstr>
      <vt:lpstr>Data Available for STR Evaluation</vt:lpstr>
      <vt:lpstr>Background: Share of STRs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Short-Term Rentals</dc:title>
  <dc:creator>Lisa Grueter</dc:creator>
  <cp:lastModifiedBy>Lisa Grueter</cp:lastModifiedBy>
  <cp:revision>8</cp:revision>
  <dcterms:created xsi:type="dcterms:W3CDTF">2020-08-02T01:34:54Z</dcterms:created>
  <dcterms:modified xsi:type="dcterms:W3CDTF">2020-08-04T18:00:58Z</dcterms:modified>
</cp:coreProperties>
</file>