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76" r:id="rId2"/>
    <p:sldId id="287" r:id="rId3"/>
    <p:sldId id="324" r:id="rId4"/>
    <p:sldId id="288" r:id="rId5"/>
    <p:sldId id="331" r:id="rId6"/>
    <p:sldId id="332" r:id="rId7"/>
    <p:sldId id="333" r:id="rId8"/>
    <p:sldId id="334" r:id="rId9"/>
    <p:sldId id="335" r:id="rId10"/>
    <p:sldId id="327" r:id="rId11"/>
    <p:sldId id="328" r:id="rId12"/>
    <p:sldId id="329" r:id="rId13"/>
    <p:sldId id="301" r:id="rId14"/>
    <p:sldId id="326" r:id="rId15"/>
    <p:sldId id="325" r:id="rId16"/>
    <p:sldId id="310" r:id="rId17"/>
    <p:sldId id="317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ABA9DA-43FA-4234-8FBE-E993A2694C3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443B6-64FC-409C-8185-CFC42D87A595}">
      <dgm:prSet phldrT="[Text]"/>
      <dgm:spPr/>
      <dgm:t>
        <a:bodyPr/>
        <a:lstStyle/>
        <a:p>
          <a:r>
            <a:rPr lang="en-US" b="1" dirty="0"/>
            <a:t>Step 1.</a:t>
          </a:r>
        </a:p>
        <a:p>
          <a:r>
            <a:rPr lang="en-US" b="1" dirty="0"/>
            <a:t>Target: March-April 2020</a:t>
          </a:r>
        </a:p>
      </dgm:t>
    </dgm:pt>
    <dgm:pt modelId="{72A88A8F-876C-4EAB-87E4-95F7E2DB01AB}" type="parTrans" cxnId="{8EF8907B-4E2D-4770-B9EF-97169AB7A012}">
      <dgm:prSet/>
      <dgm:spPr/>
      <dgm:t>
        <a:bodyPr/>
        <a:lstStyle/>
        <a:p>
          <a:endParaRPr lang="en-US"/>
        </a:p>
      </dgm:t>
    </dgm:pt>
    <dgm:pt modelId="{9811F364-BE62-46C7-88FB-639596B7AA34}" type="sibTrans" cxnId="{8EF8907B-4E2D-4770-B9EF-97169AB7A012}">
      <dgm:prSet/>
      <dgm:spPr/>
      <dgm:t>
        <a:bodyPr/>
        <a:lstStyle/>
        <a:p>
          <a:endParaRPr lang="en-US"/>
        </a:p>
      </dgm:t>
    </dgm:pt>
    <dgm:pt modelId="{6C3C63F5-08A9-4708-B3A3-24789C448D14}">
      <dgm:prSet phldrT="[Text]"/>
      <dgm:spPr/>
      <dgm:t>
        <a:bodyPr/>
        <a:lstStyle/>
        <a:p>
          <a:r>
            <a:rPr lang="en-US" dirty="0"/>
            <a:t>Develop Situation Assessment</a:t>
          </a:r>
        </a:p>
      </dgm:t>
    </dgm:pt>
    <dgm:pt modelId="{EFB1B0BE-AB10-4059-ACFF-7968A16A5E64}" type="parTrans" cxnId="{62AF095D-DFB8-4655-A486-4FFBF608BB30}">
      <dgm:prSet/>
      <dgm:spPr/>
      <dgm:t>
        <a:bodyPr/>
        <a:lstStyle/>
        <a:p>
          <a:endParaRPr lang="en-US"/>
        </a:p>
      </dgm:t>
    </dgm:pt>
    <dgm:pt modelId="{53636526-5FAE-4C46-85D9-9E3D304DC37F}" type="sibTrans" cxnId="{62AF095D-DFB8-4655-A486-4FFBF608BB30}">
      <dgm:prSet/>
      <dgm:spPr/>
      <dgm:t>
        <a:bodyPr/>
        <a:lstStyle/>
        <a:p>
          <a:endParaRPr lang="en-US"/>
        </a:p>
      </dgm:t>
    </dgm:pt>
    <dgm:pt modelId="{12F7B2A8-49ED-4CDA-ACC1-0EB0FE3C4C17}">
      <dgm:prSet phldrT="[Text]"/>
      <dgm:spPr/>
      <dgm:t>
        <a:bodyPr/>
        <a:lstStyle/>
        <a:p>
          <a:r>
            <a:rPr lang="en-US" dirty="0"/>
            <a:t>Develop Code Options</a:t>
          </a:r>
        </a:p>
      </dgm:t>
    </dgm:pt>
    <dgm:pt modelId="{2632F67A-88B4-4D68-B26D-CAE607BBDBFE}" type="parTrans" cxnId="{904F359E-85F5-4790-B0C8-EB6A0A91EBA6}">
      <dgm:prSet/>
      <dgm:spPr/>
      <dgm:t>
        <a:bodyPr/>
        <a:lstStyle/>
        <a:p>
          <a:endParaRPr lang="en-US"/>
        </a:p>
      </dgm:t>
    </dgm:pt>
    <dgm:pt modelId="{EC7CE871-3C64-4FEE-97A8-A4AC3B0B4E50}" type="sibTrans" cxnId="{904F359E-85F5-4790-B0C8-EB6A0A91EBA6}">
      <dgm:prSet/>
      <dgm:spPr/>
      <dgm:t>
        <a:bodyPr/>
        <a:lstStyle/>
        <a:p>
          <a:endParaRPr lang="en-US"/>
        </a:p>
      </dgm:t>
    </dgm:pt>
    <dgm:pt modelId="{E96F963B-E548-4FAF-A8E4-90306DF2F35F}">
      <dgm:prSet phldrT="[Text]"/>
      <dgm:spPr/>
      <dgm:t>
        <a:bodyPr/>
        <a:lstStyle/>
        <a:p>
          <a:r>
            <a:rPr lang="en-US" b="1" dirty="0"/>
            <a:t>Step 2.</a:t>
          </a:r>
          <a:br>
            <a:rPr lang="en-US" b="1" dirty="0"/>
          </a:br>
          <a:r>
            <a:rPr lang="en-US" b="1" dirty="0"/>
            <a:t>Target: April-</a:t>
          </a:r>
          <a:r>
            <a:rPr lang="en-US" b="1" u="none" dirty="0">
              <a:solidFill>
                <a:sysClr val="windowText" lastClr="000000"/>
              </a:solidFill>
            </a:rPr>
            <a:t>June </a:t>
          </a:r>
          <a:r>
            <a:rPr lang="en-US" b="1" dirty="0"/>
            <a:t>2020</a:t>
          </a:r>
        </a:p>
      </dgm:t>
    </dgm:pt>
    <dgm:pt modelId="{3FF69AF9-4336-43BA-9A98-49C7C6A8F539}" type="parTrans" cxnId="{D8D4587C-B72A-464B-8DF0-9291BC77495D}">
      <dgm:prSet/>
      <dgm:spPr/>
      <dgm:t>
        <a:bodyPr/>
        <a:lstStyle/>
        <a:p>
          <a:endParaRPr lang="en-US"/>
        </a:p>
      </dgm:t>
    </dgm:pt>
    <dgm:pt modelId="{50B9A017-ADB2-4CB3-8D1B-AB83AE4C1988}" type="sibTrans" cxnId="{D8D4587C-B72A-464B-8DF0-9291BC77495D}">
      <dgm:prSet/>
      <dgm:spPr/>
      <dgm:t>
        <a:bodyPr/>
        <a:lstStyle/>
        <a:p>
          <a:endParaRPr lang="en-US"/>
        </a:p>
      </dgm:t>
    </dgm:pt>
    <dgm:pt modelId="{C09B1B85-2ACD-46A5-A576-8541D817F1ED}">
      <dgm:prSet phldrT="[Text]"/>
      <dgm:spPr/>
      <dgm:t>
        <a:bodyPr/>
        <a:lstStyle/>
        <a:p>
          <a:r>
            <a:rPr lang="en-US" dirty="0"/>
            <a:t>Planning Commission (PC) </a:t>
          </a:r>
          <a:br>
            <a:rPr lang="en-US" dirty="0"/>
          </a:br>
          <a:r>
            <a:rPr lang="en-US" u="none" dirty="0"/>
            <a:t>Study Session </a:t>
          </a:r>
        </a:p>
      </dgm:t>
    </dgm:pt>
    <dgm:pt modelId="{0D1B6211-7B4D-4436-9F2B-7EECC0575F24}" type="parTrans" cxnId="{EABB3ED6-41B6-4FD5-80F8-49629A06E0AB}">
      <dgm:prSet/>
      <dgm:spPr/>
      <dgm:t>
        <a:bodyPr/>
        <a:lstStyle/>
        <a:p>
          <a:endParaRPr lang="en-US"/>
        </a:p>
      </dgm:t>
    </dgm:pt>
    <dgm:pt modelId="{3CC51D67-12A6-4A8E-A4BE-7D4AA5B0938F}" type="sibTrans" cxnId="{EABB3ED6-41B6-4FD5-80F8-49629A06E0AB}">
      <dgm:prSet/>
      <dgm:spPr/>
      <dgm:t>
        <a:bodyPr/>
        <a:lstStyle/>
        <a:p>
          <a:endParaRPr lang="en-US"/>
        </a:p>
      </dgm:t>
    </dgm:pt>
    <dgm:pt modelId="{7F5DF95C-6E1D-44B1-9E00-9BDDFEBFF1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PC Public Hearing &amp; Deliberation</a:t>
          </a:r>
        </a:p>
      </dgm:t>
    </dgm:pt>
    <dgm:pt modelId="{F53D42E7-14ED-4408-AC28-8CD47D390216}" type="parTrans" cxnId="{638A1997-DDDF-43D1-9152-CDE58EBFE162}">
      <dgm:prSet/>
      <dgm:spPr/>
      <dgm:t>
        <a:bodyPr/>
        <a:lstStyle/>
        <a:p>
          <a:endParaRPr lang="en-US"/>
        </a:p>
      </dgm:t>
    </dgm:pt>
    <dgm:pt modelId="{B94DD7C1-6CFC-4F24-A344-3FE68BED6528}" type="sibTrans" cxnId="{638A1997-DDDF-43D1-9152-CDE58EBFE162}">
      <dgm:prSet/>
      <dgm:spPr/>
      <dgm:t>
        <a:bodyPr/>
        <a:lstStyle/>
        <a:p>
          <a:endParaRPr lang="en-US"/>
        </a:p>
      </dgm:t>
    </dgm:pt>
    <dgm:pt modelId="{E5731A31-B7CB-4D5E-BE9B-DB820D23F182}">
      <dgm:prSet phldrT="[Text]"/>
      <dgm:spPr/>
      <dgm:t>
        <a:bodyPr/>
        <a:lstStyle/>
        <a:p>
          <a:r>
            <a:rPr lang="en-US" b="1" dirty="0"/>
            <a:t>Step 3.</a:t>
          </a:r>
          <a:br>
            <a:rPr lang="en-US" b="1" dirty="0"/>
          </a:br>
          <a:r>
            <a:rPr lang="en-US" b="1" dirty="0"/>
            <a:t>Target: July</a:t>
          </a:r>
          <a:r>
            <a:rPr lang="en-US" b="1" dirty="0">
              <a:solidFill>
                <a:sysClr val="windowText" lastClr="000000"/>
              </a:solidFill>
            </a:rPr>
            <a:t>-Aug</a:t>
          </a:r>
          <a:r>
            <a:rPr lang="en-US" b="1" dirty="0"/>
            <a:t> 2020</a:t>
          </a:r>
        </a:p>
      </dgm:t>
    </dgm:pt>
    <dgm:pt modelId="{7665C4E2-85A8-40C8-B8C2-B74ECD166B4D}" type="parTrans" cxnId="{76EF0E1B-E979-4338-A9DF-0F1EE549C645}">
      <dgm:prSet/>
      <dgm:spPr/>
      <dgm:t>
        <a:bodyPr/>
        <a:lstStyle/>
        <a:p>
          <a:endParaRPr lang="en-US"/>
        </a:p>
      </dgm:t>
    </dgm:pt>
    <dgm:pt modelId="{070D289D-3A51-4F77-A358-6A3B386DC066}" type="sibTrans" cxnId="{76EF0E1B-E979-4338-A9DF-0F1EE549C645}">
      <dgm:prSet/>
      <dgm:spPr/>
      <dgm:t>
        <a:bodyPr/>
        <a:lstStyle/>
        <a:p>
          <a:endParaRPr lang="en-US"/>
        </a:p>
      </dgm:t>
    </dgm:pt>
    <dgm:pt modelId="{C478357B-8FF5-4CD6-BC9F-0C7CEC53379F}">
      <dgm:prSet phldrT="[Text]"/>
      <dgm:spPr/>
      <dgm:t>
        <a:bodyPr/>
        <a:lstStyle/>
        <a:p>
          <a:r>
            <a:rPr lang="en-US" dirty="0"/>
            <a:t>Board of County Commissioner (BOCC) Work Session</a:t>
          </a:r>
        </a:p>
      </dgm:t>
    </dgm:pt>
    <dgm:pt modelId="{D2BF5BA5-246F-4AB7-B711-717B66D0C271}" type="parTrans" cxnId="{B6A4F5FF-9A2E-4313-94E7-30AC622EC704}">
      <dgm:prSet/>
      <dgm:spPr/>
      <dgm:t>
        <a:bodyPr/>
        <a:lstStyle/>
        <a:p>
          <a:endParaRPr lang="en-US"/>
        </a:p>
      </dgm:t>
    </dgm:pt>
    <dgm:pt modelId="{73ED9FB6-C00B-4FEB-BF1D-77F3FFFE059F}" type="sibTrans" cxnId="{B6A4F5FF-9A2E-4313-94E7-30AC622EC704}">
      <dgm:prSet/>
      <dgm:spPr/>
      <dgm:t>
        <a:bodyPr/>
        <a:lstStyle/>
        <a:p>
          <a:endParaRPr lang="en-US"/>
        </a:p>
      </dgm:t>
    </dgm:pt>
    <dgm:pt modelId="{E20D1D97-8BDE-4CE6-BCC3-ACB04984379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BOCC Public Hearing &amp; Deliberation &amp; Decision</a:t>
          </a:r>
        </a:p>
      </dgm:t>
    </dgm:pt>
    <dgm:pt modelId="{34AE9138-0D42-4E49-90A2-2A2B84A0CEF4}" type="parTrans" cxnId="{E3D8C589-98AA-4A4D-8D33-4EDB6AB887EE}">
      <dgm:prSet/>
      <dgm:spPr/>
      <dgm:t>
        <a:bodyPr/>
        <a:lstStyle/>
        <a:p>
          <a:endParaRPr lang="en-US"/>
        </a:p>
      </dgm:t>
    </dgm:pt>
    <dgm:pt modelId="{FDD6D1CB-54BD-4E38-8660-9506B91FD663}" type="sibTrans" cxnId="{E3D8C589-98AA-4A4D-8D33-4EDB6AB887EE}">
      <dgm:prSet/>
      <dgm:spPr/>
      <dgm:t>
        <a:bodyPr/>
        <a:lstStyle/>
        <a:p>
          <a:endParaRPr lang="en-US"/>
        </a:p>
      </dgm:t>
    </dgm:pt>
    <dgm:pt modelId="{33B1516E-F8FA-4B32-8C9C-4076EA83A2D2}" type="pres">
      <dgm:prSet presAssocID="{99ABA9DA-43FA-4234-8FBE-E993A2694C39}" presName="theList" presStyleCnt="0">
        <dgm:presLayoutVars>
          <dgm:dir/>
          <dgm:animLvl val="lvl"/>
          <dgm:resizeHandles val="exact"/>
        </dgm:presLayoutVars>
      </dgm:prSet>
      <dgm:spPr/>
    </dgm:pt>
    <dgm:pt modelId="{95EF02E1-B327-45BB-AAB5-6489221C71E0}" type="pres">
      <dgm:prSet presAssocID="{C20443B6-64FC-409C-8185-CFC42D87A595}" presName="compNode" presStyleCnt="0"/>
      <dgm:spPr/>
    </dgm:pt>
    <dgm:pt modelId="{65ED3C2C-0EDE-4797-83D4-4129004660FF}" type="pres">
      <dgm:prSet presAssocID="{C20443B6-64FC-409C-8185-CFC42D87A595}" presName="aNode" presStyleLbl="bgShp" presStyleIdx="0" presStyleCnt="3"/>
      <dgm:spPr/>
    </dgm:pt>
    <dgm:pt modelId="{57EA3452-7254-4B5E-AD04-2CBAFF3335F4}" type="pres">
      <dgm:prSet presAssocID="{C20443B6-64FC-409C-8185-CFC42D87A595}" presName="textNode" presStyleLbl="bgShp" presStyleIdx="0" presStyleCnt="3"/>
      <dgm:spPr/>
    </dgm:pt>
    <dgm:pt modelId="{6426A3F7-4C71-4919-9BC5-17A4105AB774}" type="pres">
      <dgm:prSet presAssocID="{C20443B6-64FC-409C-8185-CFC42D87A595}" presName="compChildNode" presStyleCnt="0"/>
      <dgm:spPr/>
    </dgm:pt>
    <dgm:pt modelId="{B64D6062-C959-48CA-A415-B5D6F072E5DD}" type="pres">
      <dgm:prSet presAssocID="{C20443B6-64FC-409C-8185-CFC42D87A595}" presName="theInnerList" presStyleCnt="0"/>
      <dgm:spPr/>
    </dgm:pt>
    <dgm:pt modelId="{C9E6C22C-0432-4CF4-B113-62C339630251}" type="pres">
      <dgm:prSet presAssocID="{6C3C63F5-08A9-4708-B3A3-24789C448D14}" presName="childNode" presStyleLbl="node1" presStyleIdx="0" presStyleCnt="6">
        <dgm:presLayoutVars>
          <dgm:bulletEnabled val="1"/>
        </dgm:presLayoutVars>
      </dgm:prSet>
      <dgm:spPr/>
    </dgm:pt>
    <dgm:pt modelId="{998D23F2-A96C-46E6-B259-BAF2A900D537}" type="pres">
      <dgm:prSet presAssocID="{6C3C63F5-08A9-4708-B3A3-24789C448D14}" presName="aSpace2" presStyleCnt="0"/>
      <dgm:spPr/>
    </dgm:pt>
    <dgm:pt modelId="{6D5E38A4-9B83-46BF-A954-0FA696995FAA}" type="pres">
      <dgm:prSet presAssocID="{12F7B2A8-49ED-4CDA-ACC1-0EB0FE3C4C17}" presName="childNode" presStyleLbl="node1" presStyleIdx="1" presStyleCnt="6">
        <dgm:presLayoutVars>
          <dgm:bulletEnabled val="1"/>
        </dgm:presLayoutVars>
      </dgm:prSet>
      <dgm:spPr/>
    </dgm:pt>
    <dgm:pt modelId="{77423B04-9815-4912-B6DB-A968710E9C12}" type="pres">
      <dgm:prSet presAssocID="{C20443B6-64FC-409C-8185-CFC42D87A595}" presName="aSpace" presStyleCnt="0"/>
      <dgm:spPr/>
    </dgm:pt>
    <dgm:pt modelId="{47A4552B-C603-4673-96B8-8BFACD171EF5}" type="pres">
      <dgm:prSet presAssocID="{E96F963B-E548-4FAF-A8E4-90306DF2F35F}" presName="compNode" presStyleCnt="0"/>
      <dgm:spPr/>
    </dgm:pt>
    <dgm:pt modelId="{6C74E174-B6E5-4B8E-AC89-15ACEB31D5E5}" type="pres">
      <dgm:prSet presAssocID="{E96F963B-E548-4FAF-A8E4-90306DF2F35F}" presName="aNode" presStyleLbl="bgShp" presStyleIdx="1" presStyleCnt="3"/>
      <dgm:spPr/>
    </dgm:pt>
    <dgm:pt modelId="{2E9E168B-8B10-439B-B42E-D805E2ED6439}" type="pres">
      <dgm:prSet presAssocID="{E96F963B-E548-4FAF-A8E4-90306DF2F35F}" presName="textNode" presStyleLbl="bgShp" presStyleIdx="1" presStyleCnt="3"/>
      <dgm:spPr/>
    </dgm:pt>
    <dgm:pt modelId="{FC04EEBE-64E1-4BCE-AB96-0D2D6098C3A2}" type="pres">
      <dgm:prSet presAssocID="{E96F963B-E548-4FAF-A8E4-90306DF2F35F}" presName="compChildNode" presStyleCnt="0"/>
      <dgm:spPr/>
    </dgm:pt>
    <dgm:pt modelId="{E07191B7-1C1B-4A61-91C2-072DBCE8878D}" type="pres">
      <dgm:prSet presAssocID="{E96F963B-E548-4FAF-A8E4-90306DF2F35F}" presName="theInnerList" presStyleCnt="0"/>
      <dgm:spPr/>
    </dgm:pt>
    <dgm:pt modelId="{B94AF0AE-79B2-44E1-91AF-0C2263E46448}" type="pres">
      <dgm:prSet presAssocID="{C09B1B85-2ACD-46A5-A576-8541D817F1ED}" presName="childNode" presStyleLbl="node1" presStyleIdx="2" presStyleCnt="6">
        <dgm:presLayoutVars>
          <dgm:bulletEnabled val="1"/>
        </dgm:presLayoutVars>
      </dgm:prSet>
      <dgm:spPr/>
    </dgm:pt>
    <dgm:pt modelId="{453F9EF5-3AEC-416B-B6AB-574FD67012B1}" type="pres">
      <dgm:prSet presAssocID="{C09B1B85-2ACD-46A5-A576-8541D817F1ED}" presName="aSpace2" presStyleCnt="0"/>
      <dgm:spPr/>
    </dgm:pt>
    <dgm:pt modelId="{73502303-F85A-4B3A-A56E-07DBDFDA63F4}" type="pres">
      <dgm:prSet presAssocID="{7F5DF95C-6E1D-44B1-9E00-9BDDFEBFF178}" presName="childNode" presStyleLbl="node1" presStyleIdx="3" presStyleCnt="6">
        <dgm:presLayoutVars>
          <dgm:bulletEnabled val="1"/>
        </dgm:presLayoutVars>
      </dgm:prSet>
      <dgm:spPr/>
    </dgm:pt>
    <dgm:pt modelId="{567D7ED4-312F-46E6-8C54-9C1DE7BEF349}" type="pres">
      <dgm:prSet presAssocID="{E96F963B-E548-4FAF-A8E4-90306DF2F35F}" presName="aSpace" presStyleCnt="0"/>
      <dgm:spPr/>
    </dgm:pt>
    <dgm:pt modelId="{BE12A483-3A5D-49C4-B73F-9234799FE816}" type="pres">
      <dgm:prSet presAssocID="{E5731A31-B7CB-4D5E-BE9B-DB820D23F182}" presName="compNode" presStyleCnt="0"/>
      <dgm:spPr/>
    </dgm:pt>
    <dgm:pt modelId="{8ADA5471-3E59-47B1-807C-5787A13CAE0C}" type="pres">
      <dgm:prSet presAssocID="{E5731A31-B7CB-4D5E-BE9B-DB820D23F182}" presName="aNode" presStyleLbl="bgShp" presStyleIdx="2" presStyleCnt="3"/>
      <dgm:spPr/>
    </dgm:pt>
    <dgm:pt modelId="{67763851-E3A8-434C-A95F-584DA657010E}" type="pres">
      <dgm:prSet presAssocID="{E5731A31-B7CB-4D5E-BE9B-DB820D23F182}" presName="textNode" presStyleLbl="bgShp" presStyleIdx="2" presStyleCnt="3"/>
      <dgm:spPr/>
    </dgm:pt>
    <dgm:pt modelId="{695F03B5-971D-45AB-9C30-FB3EE9ED623D}" type="pres">
      <dgm:prSet presAssocID="{E5731A31-B7CB-4D5E-BE9B-DB820D23F182}" presName="compChildNode" presStyleCnt="0"/>
      <dgm:spPr/>
    </dgm:pt>
    <dgm:pt modelId="{CB910639-ECAE-440A-9FCE-0D687E31B91C}" type="pres">
      <dgm:prSet presAssocID="{E5731A31-B7CB-4D5E-BE9B-DB820D23F182}" presName="theInnerList" presStyleCnt="0"/>
      <dgm:spPr/>
    </dgm:pt>
    <dgm:pt modelId="{BE8D2C21-6796-4E1F-8B72-4AC58E76737B}" type="pres">
      <dgm:prSet presAssocID="{C478357B-8FF5-4CD6-BC9F-0C7CEC53379F}" presName="childNode" presStyleLbl="node1" presStyleIdx="4" presStyleCnt="6">
        <dgm:presLayoutVars>
          <dgm:bulletEnabled val="1"/>
        </dgm:presLayoutVars>
      </dgm:prSet>
      <dgm:spPr/>
    </dgm:pt>
    <dgm:pt modelId="{8C49DC87-09DD-4C89-B8A8-2AD3BD6D837A}" type="pres">
      <dgm:prSet presAssocID="{C478357B-8FF5-4CD6-BC9F-0C7CEC53379F}" presName="aSpace2" presStyleCnt="0"/>
      <dgm:spPr/>
    </dgm:pt>
    <dgm:pt modelId="{5F963C18-0303-4958-9EB9-22D3A360B5B9}" type="pres">
      <dgm:prSet presAssocID="{E20D1D97-8BDE-4CE6-BCC3-ACB04984379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85BC807-DB14-48D3-A663-73A1834A1A07}" type="presOf" srcId="{12F7B2A8-49ED-4CDA-ACC1-0EB0FE3C4C17}" destId="{6D5E38A4-9B83-46BF-A954-0FA696995FAA}" srcOrd="0" destOrd="0" presId="urn:microsoft.com/office/officeart/2005/8/layout/lProcess2"/>
    <dgm:cxn modelId="{76EF0E1B-E979-4338-A9DF-0F1EE549C645}" srcId="{99ABA9DA-43FA-4234-8FBE-E993A2694C39}" destId="{E5731A31-B7CB-4D5E-BE9B-DB820D23F182}" srcOrd="2" destOrd="0" parTransId="{7665C4E2-85A8-40C8-B8C2-B74ECD166B4D}" sibTransId="{070D289D-3A51-4F77-A358-6A3B386DC066}"/>
    <dgm:cxn modelId="{2119B239-C948-4F5A-8C8B-782B5221C0F0}" type="presOf" srcId="{C478357B-8FF5-4CD6-BC9F-0C7CEC53379F}" destId="{BE8D2C21-6796-4E1F-8B72-4AC58E76737B}" srcOrd="0" destOrd="0" presId="urn:microsoft.com/office/officeart/2005/8/layout/lProcess2"/>
    <dgm:cxn modelId="{C13A5C5B-CF1B-4AE0-A539-D835C182F21E}" type="presOf" srcId="{E96F963B-E548-4FAF-A8E4-90306DF2F35F}" destId="{2E9E168B-8B10-439B-B42E-D805E2ED6439}" srcOrd="1" destOrd="0" presId="urn:microsoft.com/office/officeart/2005/8/layout/lProcess2"/>
    <dgm:cxn modelId="{62AF095D-DFB8-4655-A486-4FFBF608BB30}" srcId="{C20443B6-64FC-409C-8185-CFC42D87A595}" destId="{6C3C63F5-08A9-4708-B3A3-24789C448D14}" srcOrd="0" destOrd="0" parTransId="{EFB1B0BE-AB10-4059-ACFF-7968A16A5E64}" sibTransId="{53636526-5FAE-4C46-85D9-9E3D304DC37F}"/>
    <dgm:cxn modelId="{EBE70E68-66AF-4422-B3AC-366AD1EB66D4}" type="presOf" srcId="{E20D1D97-8BDE-4CE6-BCC3-ACB04984379A}" destId="{5F963C18-0303-4958-9EB9-22D3A360B5B9}" srcOrd="0" destOrd="0" presId="urn:microsoft.com/office/officeart/2005/8/layout/lProcess2"/>
    <dgm:cxn modelId="{F0564C73-0D9D-4EB5-8A2D-9C84B93E39D7}" type="presOf" srcId="{99ABA9DA-43FA-4234-8FBE-E993A2694C39}" destId="{33B1516E-F8FA-4B32-8C9C-4076EA83A2D2}" srcOrd="0" destOrd="0" presId="urn:microsoft.com/office/officeart/2005/8/layout/lProcess2"/>
    <dgm:cxn modelId="{CC15CE75-2E67-4171-A41C-F0DD59003EA9}" type="presOf" srcId="{C09B1B85-2ACD-46A5-A576-8541D817F1ED}" destId="{B94AF0AE-79B2-44E1-91AF-0C2263E46448}" srcOrd="0" destOrd="0" presId="urn:microsoft.com/office/officeart/2005/8/layout/lProcess2"/>
    <dgm:cxn modelId="{1623AA76-EC26-487E-8391-879B09E8A3E4}" type="presOf" srcId="{C20443B6-64FC-409C-8185-CFC42D87A595}" destId="{65ED3C2C-0EDE-4797-83D4-4129004660FF}" srcOrd="0" destOrd="0" presId="urn:microsoft.com/office/officeart/2005/8/layout/lProcess2"/>
    <dgm:cxn modelId="{8EF8907B-4E2D-4770-B9EF-97169AB7A012}" srcId="{99ABA9DA-43FA-4234-8FBE-E993A2694C39}" destId="{C20443B6-64FC-409C-8185-CFC42D87A595}" srcOrd="0" destOrd="0" parTransId="{72A88A8F-876C-4EAB-87E4-95F7E2DB01AB}" sibTransId="{9811F364-BE62-46C7-88FB-639596B7AA34}"/>
    <dgm:cxn modelId="{D8D4587C-B72A-464B-8DF0-9291BC77495D}" srcId="{99ABA9DA-43FA-4234-8FBE-E993A2694C39}" destId="{E96F963B-E548-4FAF-A8E4-90306DF2F35F}" srcOrd="1" destOrd="0" parTransId="{3FF69AF9-4336-43BA-9A98-49C7C6A8F539}" sibTransId="{50B9A017-ADB2-4CB3-8D1B-AB83AE4C1988}"/>
    <dgm:cxn modelId="{3D578381-A4F6-445A-829F-F42A184F82DC}" type="presOf" srcId="{C20443B6-64FC-409C-8185-CFC42D87A595}" destId="{57EA3452-7254-4B5E-AD04-2CBAFF3335F4}" srcOrd="1" destOrd="0" presId="urn:microsoft.com/office/officeart/2005/8/layout/lProcess2"/>
    <dgm:cxn modelId="{E3D8C589-98AA-4A4D-8D33-4EDB6AB887EE}" srcId="{E5731A31-B7CB-4D5E-BE9B-DB820D23F182}" destId="{E20D1D97-8BDE-4CE6-BCC3-ACB04984379A}" srcOrd="1" destOrd="0" parTransId="{34AE9138-0D42-4E49-90A2-2A2B84A0CEF4}" sibTransId="{FDD6D1CB-54BD-4E38-8660-9506B91FD663}"/>
    <dgm:cxn modelId="{638A1997-DDDF-43D1-9152-CDE58EBFE162}" srcId="{E96F963B-E548-4FAF-A8E4-90306DF2F35F}" destId="{7F5DF95C-6E1D-44B1-9E00-9BDDFEBFF178}" srcOrd="1" destOrd="0" parTransId="{F53D42E7-14ED-4408-AC28-8CD47D390216}" sibTransId="{B94DD7C1-6CFC-4F24-A344-3FE68BED6528}"/>
    <dgm:cxn modelId="{904F359E-85F5-4790-B0C8-EB6A0A91EBA6}" srcId="{C20443B6-64FC-409C-8185-CFC42D87A595}" destId="{12F7B2A8-49ED-4CDA-ACC1-0EB0FE3C4C17}" srcOrd="1" destOrd="0" parTransId="{2632F67A-88B4-4D68-B26D-CAE607BBDBFE}" sibTransId="{EC7CE871-3C64-4FEE-97A8-A4AC3B0B4E50}"/>
    <dgm:cxn modelId="{5931F3A1-945F-48F3-B8FB-91732CD5CC30}" type="presOf" srcId="{E5731A31-B7CB-4D5E-BE9B-DB820D23F182}" destId="{67763851-E3A8-434C-A95F-584DA657010E}" srcOrd="1" destOrd="0" presId="urn:microsoft.com/office/officeart/2005/8/layout/lProcess2"/>
    <dgm:cxn modelId="{69076CAD-B7F0-49DD-91D6-168E06A75B49}" type="presOf" srcId="{7F5DF95C-6E1D-44B1-9E00-9BDDFEBFF178}" destId="{73502303-F85A-4B3A-A56E-07DBDFDA63F4}" srcOrd="0" destOrd="0" presId="urn:microsoft.com/office/officeart/2005/8/layout/lProcess2"/>
    <dgm:cxn modelId="{D928E5AD-3766-4B50-815E-D353E8F06BD3}" type="presOf" srcId="{E96F963B-E548-4FAF-A8E4-90306DF2F35F}" destId="{6C74E174-B6E5-4B8E-AC89-15ACEB31D5E5}" srcOrd="0" destOrd="0" presId="urn:microsoft.com/office/officeart/2005/8/layout/lProcess2"/>
    <dgm:cxn modelId="{AA0672B5-03A4-4805-AF32-8F23C40CB324}" type="presOf" srcId="{6C3C63F5-08A9-4708-B3A3-24789C448D14}" destId="{C9E6C22C-0432-4CF4-B113-62C339630251}" srcOrd="0" destOrd="0" presId="urn:microsoft.com/office/officeart/2005/8/layout/lProcess2"/>
    <dgm:cxn modelId="{EABB3ED6-41B6-4FD5-80F8-49629A06E0AB}" srcId="{E96F963B-E548-4FAF-A8E4-90306DF2F35F}" destId="{C09B1B85-2ACD-46A5-A576-8541D817F1ED}" srcOrd="0" destOrd="0" parTransId="{0D1B6211-7B4D-4436-9F2B-7EECC0575F24}" sibTransId="{3CC51D67-12A6-4A8E-A4BE-7D4AA5B0938F}"/>
    <dgm:cxn modelId="{01E271F7-2A45-446F-ACC7-8139125FA44F}" type="presOf" srcId="{E5731A31-B7CB-4D5E-BE9B-DB820D23F182}" destId="{8ADA5471-3E59-47B1-807C-5787A13CAE0C}" srcOrd="0" destOrd="0" presId="urn:microsoft.com/office/officeart/2005/8/layout/lProcess2"/>
    <dgm:cxn modelId="{B6A4F5FF-9A2E-4313-94E7-30AC622EC704}" srcId="{E5731A31-B7CB-4D5E-BE9B-DB820D23F182}" destId="{C478357B-8FF5-4CD6-BC9F-0C7CEC53379F}" srcOrd="0" destOrd="0" parTransId="{D2BF5BA5-246F-4AB7-B711-717B66D0C271}" sibTransId="{73ED9FB6-C00B-4FEB-BF1D-77F3FFFE059F}"/>
    <dgm:cxn modelId="{813C67A7-BA86-46A2-8D70-B4AC6666D27B}" type="presParOf" srcId="{33B1516E-F8FA-4B32-8C9C-4076EA83A2D2}" destId="{95EF02E1-B327-45BB-AAB5-6489221C71E0}" srcOrd="0" destOrd="0" presId="urn:microsoft.com/office/officeart/2005/8/layout/lProcess2"/>
    <dgm:cxn modelId="{EA078460-27EB-4C26-81E2-9E33C63290C6}" type="presParOf" srcId="{95EF02E1-B327-45BB-AAB5-6489221C71E0}" destId="{65ED3C2C-0EDE-4797-83D4-4129004660FF}" srcOrd="0" destOrd="0" presId="urn:microsoft.com/office/officeart/2005/8/layout/lProcess2"/>
    <dgm:cxn modelId="{882622C7-DB42-4E89-A812-50AECDD871B5}" type="presParOf" srcId="{95EF02E1-B327-45BB-AAB5-6489221C71E0}" destId="{57EA3452-7254-4B5E-AD04-2CBAFF3335F4}" srcOrd="1" destOrd="0" presId="urn:microsoft.com/office/officeart/2005/8/layout/lProcess2"/>
    <dgm:cxn modelId="{2F716B0E-3050-454C-9BAF-44072BA56BC2}" type="presParOf" srcId="{95EF02E1-B327-45BB-AAB5-6489221C71E0}" destId="{6426A3F7-4C71-4919-9BC5-17A4105AB774}" srcOrd="2" destOrd="0" presId="urn:microsoft.com/office/officeart/2005/8/layout/lProcess2"/>
    <dgm:cxn modelId="{3DBED347-EC98-4541-9728-A73D793D6A8E}" type="presParOf" srcId="{6426A3F7-4C71-4919-9BC5-17A4105AB774}" destId="{B64D6062-C959-48CA-A415-B5D6F072E5DD}" srcOrd="0" destOrd="0" presId="urn:microsoft.com/office/officeart/2005/8/layout/lProcess2"/>
    <dgm:cxn modelId="{A156C97B-3A13-46F7-803E-9B65B607DBA8}" type="presParOf" srcId="{B64D6062-C959-48CA-A415-B5D6F072E5DD}" destId="{C9E6C22C-0432-4CF4-B113-62C339630251}" srcOrd="0" destOrd="0" presId="urn:microsoft.com/office/officeart/2005/8/layout/lProcess2"/>
    <dgm:cxn modelId="{43ADD11C-95C6-46A8-A49E-958D1DC9380B}" type="presParOf" srcId="{B64D6062-C959-48CA-A415-B5D6F072E5DD}" destId="{998D23F2-A96C-46E6-B259-BAF2A900D537}" srcOrd="1" destOrd="0" presId="urn:microsoft.com/office/officeart/2005/8/layout/lProcess2"/>
    <dgm:cxn modelId="{1DCE9301-1050-48EE-8CD4-F4D3AFF80B18}" type="presParOf" srcId="{B64D6062-C959-48CA-A415-B5D6F072E5DD}" destId="{6D5E38A4-9B83-46BF-A954-0FA696995FAA}" srcOrd="2" destOrd="0" presId="urn:microsoft.com/office/officeart/2005/8/layout/lProcess2"/>
    <dgm:cxn modelId="{89A455A3-407D-4D68-A089-0834DE90C02D}" type="presParOf" srcId="{33B1516E-F8FA-4B32-8C9C-4076EA83A2D2}" destId="{77423B04-9815-4912-B6DB-A968710E9C12}" srcOrd="1" destOrd="0" presId="urn:microsoft.com/office/officeart/2005/8/layout/lProcess2"/>
    <dgm:cxn modelId="{51AB0CD2-3A0A-49E6-AEA6-E12CC1F7C4A3}" type="presParOf" srcId="{33B1516E-F8FA-4B32-8C9C-4076EA83A2D2}" destId="{47A4552B-C603-4673-96B8-8BFACD171EF5}" srcOrd="2" destOrd="0" presId="urn:microsoft.com/office/officeart/2005/8/layout/lProcess2"/>
    <dgm:cxn modelId="{8EDA7F81-B3D5-4D91-A245-3BB069683CB7}" type="presParOf" srcId="{47A4552B-C603-4673-96B8-8BFACD171EF5}" destId="{6C74E174-B6E5-4B8E-AC89-15ACEB31D5E5}" srcOrd="0" destOrd="0" presId="urn:microsoft.com/office/officeart/2005/8/layout/lProcess2"/>
    <dgm:cxn modelId="{FA8B996D-57A3-45AF-A95A-6CD61921D381}" type="presParOf" srcId="{47A4552B-C603-4673-96B8-8BFACD171EF5}" destId="{2E9E168B-8B10-439B-B42E-D805E2ED6439}" srcOrd="1" destOrd="0" presId="urn:microsoft.com/office/officeart/2005/8/layout/lProcess2"/>
    <dgm:cxn modelId="{67564150-3BDB-4052-AC48-FBCEC13EF17E}" type="presParOf" srcId="{47A4552B-C603-4673-96B8-8BFACD171EF5}" destId="{FC04EEBE-64E1-4BCE-AB96-0D2D6098C3A2}" srcOrd="2" destOrd="0" presId="urn:microsoft.com/office/officeart/2005/8/layout/lProcess2"/>
    <dgm:cxn modelId="{71B8AA99-09C6-4583-9427-ACAEA505CA9C}" type="presParOf" srcId="{FC04EEBE-64E1-4BCE-AB96-0D2D6098C3A2}" destId="{E07191B7-1C1B-4A61-91C2-072DBCE8878D}" srcOrd="0" destOrd="0" presId="urn:microsoft.com/office/officeart/2005/8/layout/lProcess2"/>
    <dgm:cxn modelId="{060F3892-EFC5-41E5-A6C3-30D43446753D}" type="presParOf" srcId="{E07191B7-1C1B-4A61-91C2-072DBCE8878D}" destId="{B94AF0AE-79B2-44E1-91AF-0C2263E46448}" srcOrd="0" destOrd="0" presId="urn:microsoft.com/office/officeart/2005/8/layout/lProcess2"/>
    <dgm:cxn modelId="{1657107D-0A23-4441-A406-A09DCCBC9B97}" type="presParOf" srcId="{E07191B7-1C1B-4A61-91C2-072DBCE8878D}" destId="{453F9EF5-3AEC-416B-B6AB-574FD67012B1}" srcOrd="1" destOrd="0" presId="urn:microsoft.com/office/officeart/2005/8/layout/lProcess2"/>
    <dgm:cxn modelId="{A0923D14-3906-4DF7-98B2-958E27CAADE8}" type="presParOf" srcId="{E07191B7-1C1B-4A61-91C2-072DBCE8878D}" destId="{73502303-F85A-4B3A-A56E-07DBDFDA63F4}" srcOrd="2" destOrd="0" presId="urn:microsoft.com/office/officeart/2005/8/layout/lProcess2"/>
    <dgm:cxn modelId="{A626E2C5-CA97-4066-9596-D4FA6C096B37}" type="presParOf" srcId="{33B1516E-F8FA-4B32-8C9C-4076EA83A2D2}" destId="{567D7ED4-312F-46E6-8C54-9C1DE7BEF349}" srcOrd="3" destOrd="0" presId="urn:microsoft.com/office/officeart/2005/8/layout/lProcess2"/>
    <dgm:cxn modelId="{0248F856-E653-4B3E-93D3-29935DC46397}" type="presParOf" srcId="{33B1516E-F8FA-4B32-8C9C-4076EA83A2D2}" destId="{BE12A483-3A5D-49C4-B73F-9234799FE816}" srcOrd="4" destOrd="0" presId="urn:microsoft.com/office/officeart/2005/8/layout/lProcess2"/>
    <dgm:cxn modelId="{E4A693AB-7A2A-4C93-9FC6-138D320FB231}" type="presParOf" srcId="{BE12A483-3A5D-49C4-B73F-9234799FE816}" destId="{8ADA5471-3E59-47B1-807C-5787A13CAE0C}" srcOrd="0" destOrd="0" presId="urn:microsoft.com/office/officeart/2005/8/layout/lProcess2"/>
    <dgm:cxn modelId="{CE4D4BD7-8912-4F0D-9E1D-88CA3EBC7777}" type="presParOf" srcId="{BE12A483-3A5D-49C4-B73F-9234799FE816}" destId="{67763851-E3A8-434C-A95F-584DA657010E}" srcOrd="1" destOrd="0" presId="urn:microsoft.com/office/officeart/2005/8/layout/lProcess2"/>
    <dgm:cxn modelId="{43D73C57-7398-4001-9C8C-559890D58D64}" type="presParOf" srcId="{BE12A483-3A5D-49C4-B73F-9234799FE816}" destId="{695F03B5-971D-45AB-9C30-FB3EE9ED623D}" srcOrd="2" destOrd="0" presId="urn:microsoft.com/office/officeart/2005/8/layout/lProcess2"/>
    <dgm:cxn modelId="{8A9C4413-699C-481A-8406-6F8922C22966}" type="presParOf" srcId="{695F03B5-971D-45AB-9C30-FB3EE9ED623D}" destId="{CB910639-ECAE-440A-9FCE-0D687E31B91C}" srcOrd="0" destOrd="0" presId="urn:microsoft.com/office/officeart/2005/8/layout/lProcess2"/>
    <dgm:cxn modelId="{CCF1EEB5-EE59-4EDC-BC1D-F425535DB3CD}" type="presParOf" srcId="{CB910639-ECAE-440A-9FCE-0D687E31B91C}" destId="{BE8D2C21-6796-4E1F-8B72-4AC58E76737B}" srcOrd="0" destOrd="0" presId="urn:microsoft.com/office/officeart/2005/8/layout/lProcess2"/>
    <dgm:cxn modelId="{0BD296FD-4EC6-4E8C-BEAA-6D9F04EE06C5}" type="presParOf" srcId="{CB910639-ECAE-440A-9FCE-0D687E31B91C}" destId="{8C49DC87-09DD-4C89-B8A8-2AD3BD6D837A}" srcOrd="1" destOrd="0" presId="urn:microsoft.com/office/officeart/2005/8/layout/lProcess2"/>
    <dgm:cxn modelId="{E2ECEB98-524A-44CB-97E2-B7782DDDA5CD}" type="presParOf" srcId="{CB910639-ECAE-440A-9FCE-0D687E31B91C}" destId="{5F963C18-0303-4958-9EB9-22D3A360B5B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06EA6-9B77-4AD6-9E28-F7517C87D67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60377D-21C7-48DD-B94E-F1100858BA1B}">
      <dgm:prSet phldrT="[Text]" custT="1"/>
      <dgm:spPr/>
      <dgm:t>
        <a:bodyPr/>
        <a:lstStyle/>
        <a:p>
          <a:r>
            <a:rPr lang="en-US" sz="1200" dirty="0"/>
            <a:t>Permitted or CUP in Zone Use Table</a:t>
          </a:r>
        </a:p>
        <a:p>
          <a:r>
            <a:rPr lang="en-US" sz="1200" dirty="0"/>
            <a:t>+ Existing STRs meeting criteria</a:t>
          </a:r>
        </a:p>
      </dgm:t>
    </dgm:pt>
    <dgm:pt modelId="{534C64F8-3AE9-4979-9558-16FDBA48A37D}" type="parTrans" cxnId="{7F1FA278-8FBE-4173-85EF-9F35947C5F40}">
      <dgm:prSet/>
      <dgm:spPr/>
      <dgm:t>
        <a:bodyPr/>
        <a:lstStyle/>
        <a:p>
          <a:endParaRPr lang="en-US" sz="1200"/>
        </a:p>
      </dgm:t>
    </dgm:pt>
    <dgm:pt modelId="{FB916323-F0D9-42A6-B378-19783F2CEE24}" type="sibTrans" cxnId="{7F1FA278-8FBE-4173-85EF-9F35947C5F40}">
      <dgm:prSet/>
      <dgm:spPr/>
      <dgm:t>
        <a:bodyPr/>
        <a:lstStyle/>
        <a:p>
          <a:endParaRPr lang="en-US" sz="1200"/>
        </a:p>
      </dgm:t>
    </dgm:pt>
    <dgm:pt modelId="{45F21145-0A5D-466A-B8ED-EEA54FD96DA6}">
      <dgm:prSet phldrT="[Text]" custT="1"/>
      <dgm:spPr/>
      <dgm:t>
        <a:bodyPr/>
        <a:lstStyle/>
        <a:p>
          <a:r>
            <a:rPr lang="en-US" sz="1200" dirty="0"/>
            <a:t>Tier 1: Owner Occupied</a:t>
          </a:r>
        </a:p>
        <a:p>
          <a:r>
            <a:rPr lang="en-US" sz="1200" dirty="0"/>
            <a:t>+ Any Tier in RRR PUD, MPR Zones</a:t>
          </a:r>
        </a:p>
      </dgm:t>
    </dgm:pt>
    <dgm:pt modelId="{B5505E29-6AEE-4BA0-8439-98805E0E602C}" type="parTrans" cxnId="{57E317F3-C5F8-42B7-87DF-5522EFBC933B}">
      <dgm:prSet/>
      <dgm:spPr/>
      <dgm:t>
        <a:bodyPr/>
        <a:lstStyle/>
        <a:p>
          <a:endParaRPr lang="en-US" sz="1200" dirty="0"/>
        </a:p>
      </dgm:t>
    </dgm:pt>
    <dgm:pt modelId="{6EBCD1CC-D25B-47FA-9686-E82817B7046B}" type="sibTrans" cxnId="{57E317F3-C5F8-42B7-87DF-5522EFBC933B}">
      <dgm:prSet/>
      <dgm:spPr/>
      <dgm:t>
        <a:bodyPr/>
        <a:lstStyle/>
        <a:p>
          <a:endParaRPr lang="en-US" sz="1200"/>
        </a:p>
      </dgm:t>
    </dgm:pt>
    <dgm:pt modelId="{55BE8D37-33C8-4074-BB64-26B9899BF065}">
      <dgm:prSet phldrT="[Text]" custT="1"/>
      <dgm:spPr/>
      <dgm:t>
        <a:bodyPr/>
        <a:lstStyle/>
        <a:p>
          <a:r>
            <a:rPr lang="en-US" sz="1200" dirty="0"/>
            <a:t>1% Cap Does Not Apply</a:t>
          </a:r>
        </a:p>
      </dgm:t>
    </dgm:pt>
    <dgm:pt modelId="{C660B220-EA5F-4951-AA42-6885EDA2B88A}" type="parTrans" cxnId="{BF1A0D85-543E-43D2-850B-BAF3FE42651D}">
      <dgm:prSet/>
      <dgm:spPr/>
      <dgm:t>
        <a:bodyPr/>
        <a:lstStyle/>
        <a:p>
          <a:endParaRPr lang="en-US" sz="1200" dirty="0"/>
        </a:p>
      </dgm:t>
    </dgm:pt>
    <dgm:pt modelId="{240AAD1A-155D-49FC-AB16-3894496859EB}" type="sibTrans" cxnId="{BF1A0D85-543E-43D2-850B-BAF3FE42651D}">
      <dgm:prSet/>
      <dgm:spPr/>
      <dgm:t>
        <a:bodyPr/>
        <a:lstStyle/>
        <a:p>
          <a:endParaRPr lang="en-US" sz="1200"/>
        </a:p>
      </dgm:t>
    </dgm:pt>
    <dgm:pt modelId="{57758D17-3A9C-4D0F-A6D6-93BFE620D7AF}">
      <dgm:prSet phldrT="[Text]" custT="1"/>
      <dgm:spPr/>
      <dgm:t>
        <a:bodyPr/>
        <a:lstStyle/>
        <a:p>
          <a:r>
            <a:rPr lang="en-US" sz="1200" dirty="0"/>
            <a:t>Allowed in any location</a:t>
          </a:r>
        </a:p>
      </dgm:t>
    </dgm:pt>
    <dgm:pt modelId="{EBE0D9D4-A58B-4232-9E42-EDF02871CDE8}" type="parTrans" cxnId="{0A8A59E8-7546-4D8E-8879-7CB01933447F}">
      <dgm:prSet/>
      <dgm:spPr/>
      <dgm:t>
        <a:bodyPr/>
        <a:lstStyle/>
        <a:p>
          <a:endParaRPr lang="en-US" sz="1200" dirty="0"/>
        </a:p>
      </dgm:t>
    </dgm:pt>
    <dgm:pt modelId="{87D95EA9-118D-4942-A9DC-EACA6D28BCA3}" type="sibTrans" cxnId="{0A8A59E8-7546-4D8E-8879-7CB01933447F}">
      <dgm:prSet/>
      <dgm:spPr/>
      <dgm:t>
        <a:bodyPr/>
        <a:lstStyle/>
        <a:p>
          <a:endParaRPr lang="en-US" sz="1200"/>
        </a:p>
      </dgm:t>
    </dgm:pt>
    <dgm:pt modelId="{7DD31EE4-030D-43C1-A494-EF36A1D99776}">
      <dgm:prSet phldrT="[Text]" custT="1"/>
      <dgm:spPr/>
      <dgm:t>
        <a:bodyPr/>
        <a:lstStyle/>
        <a:p>
          <a:r>
            <a:rPr lang="en-US" sz="1200" dirty="0"/>
            <a:t>Tier 2: Non-Owner Occupied and </a:t>
          </a:r>
          <a:br>
            <a:rPr lang="en-US" sz="1200" dirty="0"/>
          </a:br>
          <a:r>
            <a:rPr lang="en-US" sz="1200" dirty="0"/>
            <a:t>Tier 3: Larger Occupancy</a:t>
          </a:r>
        </a:p>
      </dgm:t>
    </dgm:pt>
    <dgm:pt modelId="{66C28953-B89C-489D-BC00-F840551BB0E8}" type="parTrans" cxnId="{0F0E60BC-5875-4715-9A5F-9C980D3D2AC9}">
      <dgm:prSet/>
      <dgm:spPr/>
      <dgm:t>
        <a:bodyPr/>
        <a:lstStyle/>
        <a:p>
          <a:endParaRPr lang="en-US" sz="1200" dirty="0"/>
        </a:p>
      </dgm:t>
    </dgm:pt>
    <dgm:pt modelId="{3DDE9225-FC70-4BC8-829D-D87080452DE4}" type="sibTrans" cxnId="{0F0E60BC-5875-4715-9A5F-9C980D3D2AC9}">
      <dgm:prSet/>
      <dgm:spPr/>
      <dgm:t>
        <a:bodyPr/>
        <a:lstStyle/>
        <a:p>
          <a:endParaRPr lang="en-US" sz="1200"/>
        </a:p>
      </dgm:t>
    </dgm:pt>
    <dgm:pt modelId="{D29BFCF3-07F9-45D1-B542-B758132AF927}">
      <dgm:prSet phldrT="[Text]" custT="1"/>
      <dgm:spPr/>
      <dgm:t>
        <a:bodyPr/>
        <a:lstStyle/>
        <a:p>
          <a:r>
            <a:rPr lang="en-US" sz="1200" dirty="0"/>
            <a:t>1% Cap Countywide + Subareas</a:t>
          </a:r>
        </a:p>
      </dgm:t>
    </dgm:pt>
    <dgm:pt modelId="{A3CDE24D-A149-4E5D-BDB9-D07906A98660}" type="parTrans" cxnId="{A6BA714B-D4EC-4CA6-8D42-99A4D1389144}">
      <dgm:prSet/>
      <dgm:spPr/>
      <dgm:t>
        <a:bodyPr/>
        <a:lstStyle/>
        <a:p>
          <a:endParaRPr lang="en-US" sz="1200" dirty="0"/>
        </a:p>
      </dgm:t>
    </dgm:pt>
    <dgm:pt modelId="{961C20C5-B973-4AC5-8357-EB10AC4B2A09}" type="sibTrans" cxnId="{A6BA714B-D4EC-4CA6-8D42-99A4D1389144}">
      <dgm:prSet/>
      <dgm:spPr/>
      <dgm:t>
        <a:bodyPr/>
        <a:lstStyle/>
        <a:p>
          <a:endParaRPr lang="en-US" sz="1200"/>
        </a:p>
      </dgm:t>
    </dgm:pt>
    <dgm:pt modelId="{0652DC8A-07F7-4AE4-A59A-948E8DB29482}">
      <dgm:prSet phldrT="[Text]" custT="1"/>
      <dgm:spPr/>
      <dgm:t>
        <a:bodyPr/>
        <a:lstStyle/>
        <a:p>
          <a:r>
            <a:rPr lang="en-US" sz="1200" dirty="0"/>
            <a:t>Must meet standards</a:t>
          </a:r>
        </a:p>
      </dgm:t>
    </dgm:pt>
    <dgm:pt modelId="{F15CAC8B-4A65-4C4B-8EC0-3D7E368B4E92}" type="parTrans" cxnId="{DD512DCE-1E1B-4307-8106-7A86AE8CE2D5}">
      <dgm:prSet/>
      <dgm:spPr/>
      <dgm:t>
        <a:bodyPr/>
        <a:lstStyle/>
        <a:p>
          <a:endParaRPr lang="en-US" sz="1200" dirty="0"/>
        </a:p>
      </dgm:t>
    </dgm:pt>
    <dgm:pt modelId="{228CDB1E-D6D4-4570-B5BF-80F5000DA513}" type="sibTrans" cxnId="{DD512DCE-1E1B-4307-8106-7A86AE8CE2D5}">
      <dgm:prSet/>
      <dgm:spPr/>
      <dgm:t>
        <a:bodyPr/>
        <a:lstStyle/>
        <a:p>
          <a:endParaRPr lang="en-US" sz="1200"/>
        </a:p>
      </dgm:t>
    </dgm:pt>
    <dgm:pt modelId="{EC64BA96-C1EB-42DB-8121-7F840B3DBFA1}">
      <dgm:prSet phldrT="[Text]" custT="1"/>
      <dgm:spPr/>
      <dgm:t>
        <a:bodyPr/>
        <a:lstStyle/>
        <a:p>
          <a:r>
            <a:rPr lang="en-US" sz="1200" dirty="0"/>
            <a:t>Must obtain land use permit</a:t>
          </a:r>
        </a:p>
      </dgm:t>
    </dgm:pt>
    <dgm:pt modelId="{169ED2B4-3904-485B-AE73-EBD720E7DE42}" type="parTrans" cxnId="{61567B2E-ED34-4A58-A60C-8D9900B7041A}">
      <dgm:prSet/>
      <dgm:spPr/>
      <dgm:t>
        <a:bodyPr/>
        <a:lstStyle/>
        <a:p>
          <a:endParaRPr lang="en-US" sz="1200" dirty="0"/>
        </a:p>
      </dgm:t>
    </dgm:pt>
    <dgm:pt modelId="{8D48ED83-FAAB-438E-9629-47509CFB27F4}" type="sibTrans" cxnId="{61567B2E-ED34-4A58-A60C-8D9900B7041A}">
      <dgm:prSet/>
      <dgm:spPr/>
      <dgm:t>
        <a:bodyPr/>
        <a:lstStyle/>
        <a:p>
          <a:endParaRPr lang="en-US" sz="1200"/>
        </a:p>
      </dgm:t>
    </dgm:pt>
    <dgm:pt modelId="{4BB4CB74-8B31-4C57-BB04-4A5C279A29B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200" dirty="0"/>
            <a:t>Restrict in Zip Codes with &gt; 5%, Manson UGA R zones,</a:t>
          </a:r>
        </a:p>
        <a:p>
          <a:pPr>
            <a:spcAft>
              <a:spcPts val="0"/>
            </a:spcAft>
          </a:pPr>
          <a:r>
            <a:rPr lang="en-US" sz="1200" dirty="0"/>
            <a:t>City UGAs</a:t>
          </a:r>
        </a:p>
      </dgm:t>
    </dgm:pt>
    <dgm:pt modelId="{6B6F2E57-0FB3-4593-85BE-55B67C52ABB2}" type="parTrans" cxnId="{D6E83720-B123-46AB-BC18-A0531F232DCC}">
      <dgm:prSet/>
      <dgm:spPr/>
      <dgm:t>
        <a:bodyPr/>
        <a:lstStyle/>
        <a:p>
          <a:endParaRPr lang="en-US" sz="1200" dirty="0"/>
        </a:p>
      </dgm:t>
    </dgm:pt>
    <dgm:pt modelId="{9230EC95-D125-4571-A3C0-67D2C5D895A5}" type="sibTrans" cxnId="{D6E83720-B123-46AB-BC18-A0531F232DCC}">
      <dgm:prSet/>
      <dgm:spPr/>
      <dgm:t>
        <a:bodyPr/>
        <a:lstStyle/>
        <a:p>
          <a:endParaRPr lang="en-US" sz="1200"/>
        </a:p>
      </dgm:t>
    </dgm:pt>
    <dgm:pt modelId="{8220F9B6-F82C-4320-BE4D-91F8765B49EE}">
      <dgm:prSet phldrT="[Text]" custT="1"/>
      <dgm:spPr/>
      <dgm:t>
        <a:bodyPr/>
        <a:lstStyle/>
        <a:p>
          <a:r>
            <a:rPr lang="en-US" sz="1200" dirty="0"/>
            <a:t>Must meet standards</a:t>
          </a:r>
        </a:p>
      </dgm:t>
    </dgm:pt>
    <dgm:pt modelId="{89D9E729-09AF-4325-95C8-BA68C6620DAB}" type="parTrans" cxnId="{F1A1B616-E792-464F-95FA-3821340A13F9}">
      <dgm:prSet/>
      <dgm:spPr/>
      <dgm:t>
        <a:bodyPr/>
        <a:lstStyle/>
        <a:p>
          <a:endParaRPr lang="en-US" sz="1200" dirty="0"/>
        </a:p>
      </dgm:t>
    </dgm:pt>
    <dgm:pt modelId="{D9C76DEE-37F8-4856-BB1D-442F61B3BC24}" type="sibTrans" cxnId="{F1A1B616-E792-464F-95FA-3821340A13F9}">
      <dgm:prSet/>
      <dgm:spPr/>
      <dgm:t>
        <a:bodyPr/>
        <a:lstStyle/>
        <a:p>
          <a:endParaRPr lang="en-US" sz="1200"/>
        </a:p>
      </dgm:t>
    </dgm:pt>
    <dgm:pt modelId="{3228B591-D1BB-4CB0-93D4-0C17D69AA304}">
      <dgm:prSet phldrT="[Text]" custT="1"/>
      <dgm:spPr/>
      <dgm:t>
        <a:bodyPr/>
        <a:lstStyle/>
        <a:p>
          <a:r>
            <a:rPr lang="en-US" sz="1200" dirty="0"/>
            <a:t>Must obtain land use permit</a:t>
          </a:r>
        </a:p>
      </dgm:t>
    </dgm:pt>
    <dgm:pt modelId="{478E9474-4A5D-400B-8699-5541284F2AED}" type="parTrans" cxnId="{A57305D9-F514-4A19-AA2F-6F6A940F5F97}">
      <dgm:prSet/>
      <dgm:spPr/>
      <dgm:t>
        <a:bodyPr/>
        <a:lstStyle/>
        <a:p>
          <a:endParaRPr lang="en-US" sz="1200" dirty="0"/>
        </a:p>
      </dgm:t>
    </dgm:pt>
    <dgm:pt modelId="{EED33FBA-410B-4501-A43E-83E44DEF92B6}" type="sibTrans" cxnId="{A57305D9-F514-4A19-AA2F-6F6A940F5F97}">
      <dgm:prSet/>
      <dgm:spPr/>
      <dgm:t>
        <a:bodyPr/>
        <a:lstStyle/>
        <a:p>
          <a:endParaRPr lang="en-US" sz="1200"/>
        </a:p>
      </dgm:t>
    </dgm:pt>
    <dgm:pt modelId="{104866E2-EA42-4039-9ED8-764163E8CCF0}" type="pres">
      <dgm:prSet presAssocID="{7AC06EA6-9B77-4AD6-9E28-F7517C87D6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AB1F48-8FF3-46C9-AC13-F926197E4FFC}" type="pres">
      <dgm:prSet presAssocID="{2060377D-21C7-48DD-B94E-F1100858BA1B}" presName="hierRoot1" presStyleCnt="0">
        <dgm:presLayoutVars>
          <dgm:hierBranch val="init"/>
        </dgm:presLayoutVars>
      </dgm:prSet>
      <dgm:spPr/>
    </dgm:pt>
    <dgm:pt modelId="{5BA7C27C-10DE-49F7-A8B3-A975B90737DB}" type="pres">
      <dgm:prSet presAssocID="{2060377D-21C7-48DD-B94E-F1100858BA1B}" presName="rootComposite1" presStyleCnt="0"/>
      <dgm:spPr/>
    </dgm:pt>
    <dgm:pt modelId="{E55AB9D7-B311-43D4-9FEB-2C8E2EF2A37E}" type="pres">
      <dgm:prSet presAssocID="{2060377D-21C7-48DD-B94E-F1100858BA1B}" presName="rootText1" presStyleLbl="node0" presStyleIdx="0" presStyleCnt="1" custScaleY="143931">
        <dgm:presLayoutVars>
          <dgm:chPref val="3"/>
        </dgm:presLayoutVars>
      </dgm:prSet>
      <dgm:spPr/>
    </dgm:pt>
    <dgm:pt modelId="{86815E9B-3F90-45D1-B546-90C60733D0DD}" type="pres">
      <dgm:prSet presAssocID="{2060377D-21C7-48DD-B94E-F1100858BA1B}" presName="rootConnector1" presStyleLbl="node1" presStyleIdx="0" presStyleCnt="0"/>
      <dgm:spPr/>
    </dgm:pt>
    <dgm:pt modelId="{8F7A3202-47B0-4D91-AEB1-2EAF99C96148}" type="pres">
      <dgm:prSet presAssocID="{2060377D-21C7-48DD-B94E-F1100858BA1B}" presName="hierChild2" presStyleCnt="0"/>
      <dgm:spPr/>
    </dgm:pt>
    <dgm:pt modelId="{22E888F9-579B-4416-8545-7A16F078F70F}" type="pres">
      <dgm:prSet presAssocID="{B5505E29-6AEE-4BA0-8439-98805E0E602C}" presName="Name64" presStyleLbl="parChTrans1D2" presStyleIdx="0" presStyleCnt="2"/>
      <dgm:spPr/>
    </dgm:pt>
    <dgm:pt modelId="{46E2DB10-F6A2-44F0-AEC7-2A4FB085E78C}" type="pres">
      <dgm:prSet presAssocID="{45F21145-0A5D-466A-B8ED-EEA54FD96DA6}" presName="hierRoot2" presStyleCnt="0">
        <dgm:presLayoutVars>
          <dgm:hierBranch val="init"/>
        </dgm:presLayoutVars>
      </dgm:prSet>
      <dgm:spPr/>
    </dgm:pt>
    <dgm:pt modelId="{9F936A9E-6DA8-406F-BD61-51D80DBA60A5}" type="pres">
      <dgm:prSet presAssocID="{45F21145-0A5D-466A-B8ED-EEA54FD96DA6}" presName="rootComposite" presStyleCnt="0"/>
      <dgm:spPr/>
    </dgm:pt>
    <dgm:pt modelId="{F0CF694B-804A-4C3A-AFFF-5E789F325EC2}" type="pres">
      <dgm:prSet presAssocID="{45F21145-0A5D-466A-B8ED-EEA54FD96DA6}" presName="rootText" presStyleLbl="node2" presStyleIdx="0" presStyleCnt="2">
        <dgm:presLayoutVars>
          <dgm:chPref val="3"/>
        </dgm:presLayoutVars>
      </dgm:prSet>
      <dgm:spPr/>
    </dgm:pt>
    <dgm:pt modelId="{2CDEE71C-AFE7-4198-8DBC-46EBF0F2A5DB}" type="pres">
      <dgm:prSet presAssocID="{45F21145-0A5D-466A-B8ED-EEA54FD96DA6}" presName="rootConnector" presStyleLbl="node2" presStyleIdx="0" presStyleCnt="2"/>
      <dgm:spPr/>
    </dgm:pt>
    <dgm:pt modelId="{CB4F80C1-8065-4200-9E3D-5276B1393433}" type="pres">
      <dgm:prSet presAssocID="{45F21145-0A5D-466A-B8ED-EEA54FD96DA6}" presName="hierChild4" presStyleCnt="0"/>
      <dgm:spPr/>
    </dgm:pt>
    <dgm:pt modelId="{DDB2DD7B-51DD-4E42-86F9-87ED31E2629A}" type="pres">
      <dgm:prSet presAssocID="{C660B220-EA5F-4951-AA42-6885EDA2B88A}" presName="Name64" presStyleLbl="parChTrans1D3" presStyleIdx="0" presStyleCnt="4"/>
      <dgm:spPr/>
    </dgm:pt>
    <dgm:pt modelId="{C89399EF-9273-491E-9D46-3F83B31DA328}" type="pres">
      <dgm:prSet presAssocID="{55BE8D37-33C8-4074-BB64-26B9899BF065}" presName="hierRoot2" presStyleCnt="0">
        <dgm:presLayoutVars>
          <dgm:hierBranch val="init"/>
        </dgm:presLayoutVars>
      </dgm:prSet>
      <dgm:spPr/>
    </dgm:pt>
    <dgm:pt modelId="{B420843B-859F-48C5-984E-E78C21DD35AE}" type="pres">
      <dgm:prSet presAssocID="{55BE8D37-33C8-4074-BB64-26B9899BF065}" presName="rootComposite" presStyleCnt="0"/>
      <dgm:spPr/>
    </dgm:pt>
    <dgm:pt modelId="{C1A3C969-0D97-461D-971A-1E024A9AED6E}" type="pres">
      <dgm:prSet presAssocID="{55BE8D37-33C8-4074-BB64-26B9899BF065}" presName="rootText" presStyleLbl="node3" presStyleIdx="0" presStyleCnt="4">
        <dgm:presLayoutVars>
          <dgm:chPref val="3"/>
        </dgm:presLayoutVars>
      </dgm:prSet>
      <dgm:spPr/>
    </dgm:pt>
    <dgm:pt modelId="{EED3F181-9DCA-4A2C-9E4A-B44001B542BF}" type="pres">
      <dgm:prSet presAssocID="{55BE8D37-33C8-4074-BB64-26B9899BF065}" presName="rootConnector" presStyleLbl="node3" presStyleIdx="0" presStyleCnt="4"/>
      <dgm:spPr/>
    </dgm:pt>
    <dgm:pt modelId="{9DB27E9E-A95A-4F76-B9FC-596CD0F79B19}" type="pres">
      <dgm:prSet presAssocID="{55BE8D37-33C8-4074-BB64-26B9899BF065}" presName="hierChild4" presStyleCnt="0"/>
      <dgm:spPr/>
    </dgm:pt>
    <dgm:pt modelId="{AC8BC0C6-C2EC-4F53-A4AB-CBB802A0368C}" type="pres">
      <dgm:prSet presAssocID="{55BE8D37-33C8-4074-BB64-26B9899BF065}" presName="hierChild5" presStyleCnt="0"/>
      <dgm:spPr/>
    </dgm:pt>
    <dgm:pt modelId="{308EB7AD-F7A8-414D-8981-6293187BA3BC}" type="pres">
      <dgm:prSet presAssocID="{EBE0D9D4-A58B-4232-9E42-EDF02871CDE8}" presName="Name64" presStyleLbl="parChTrans1D3" presStyleIdx="1" presStyleCnt="4"/>
      <dgm:spPr/>
    </dgm:pt>
    <dgm:pt modelId="{9678A53F-D1B5-429D-998A-B76C7648FCA6}" type="pres">
      <dgm:prSet presAssocID="{57758D17-3A9C-4D0F-A6D6-93BFE620D7AF}" presName="hierRoot2" presStyleCnt="0">
        <dgm:presLayoutVars>
          <dgm:hierBranch val="init"/>
        </dgm:presLayoutVars>
      </dgm:prSet>
      <dgm:spPr/>
    </dgm:pt>
    <dgm:pt modelId="{28CDD5C1-AE6E-4438-904D-9BFB08CEA9FA}" type="pres">
      <dgm:prSet presAssocID="{57758D17-3A9C-4D0F-A6D6-93BFE620D7AF}" presName="rootComposite" presStyleCnt="0"/>
      <dgm:spPr/>
    </dgm:pt>
    <dgm:pt modelId="{7B33714F-A7C4-475C-A329-F8B97FF4FFC1}" type="pres">
      <dgm:prSet presAssocID="{57758D17-3A9C-4D0F-A6D6-93BFE620D7AF}" presName="rootText" presStyleLbl="node3" presStyleIdx="1" presStyleCnt="4">
        <dgm:presLayoutVars>
          <dgm:chPref val="3"/>
        </dgm:presLayoutVars>
      </dgm:prSet>
      <dgm:spPr/>
    </dgm:pt>
    <dgm:pt modelId="{D74EC45C-21B9-4B60-AA6D-667541CB1004}" type="pres">
      <dgm:prSet presAssocID="{57758D17-3A9C-4D0F-A6D6-93BFE620D7AF}" presName="rootConnector" presStyleLbl="node3" presStyleIdx="1" presStyleCnt="4"/>
      <dgm:spPr/>
    </dgm:pt>
    <dgm:pt modelId="{37A2987A-82FD-4F3D-9877-DA2654FD082A}" type="pres">
      <dgm:prSet presAssocID="{57758D17-3A9C-4D0F-A6D6-93BFE620D7AF}" presName="hierChild4" presStyleCnt="0"/>
      <dgm:spPr/>
    </dgm:pt>
    <dgm:pt modelId="{9DFD2A99-2CCF-48A9-9A2B-59C5B47C51E4}" type="pres">
      <dgm:prSet presAssocID="{F15CAC8B-4A65-4C4B-8EC0-3D7E368B4E92}" presName="Name64" presStyleLbl="parChTrans1D4" presStyleIdx="0" presStyleCnt="4"/>
      <dgm:spPr/>
    </dgm:pt>
    <dgm:pt modelId="{AC9C550B-2122-4919-978C-43EC7A33C65B}" type="pres">
      <dgm:prSet presAssocID="{0652DC8A-07F7-4AE4-A59A-948E8DB29482}" presName="hierRoot2" presStyleCnt="0">
        <dgm:presLayoutVars>
          <dgm:hierBranch val="init"/>
        </dgm:presLayoutVars>
      </dgm:prSet>
      <dgm:spPr/>
    </dgm:pt>
    <dgm:pt modelId="{6587DB5D-B4A2-411D-AA23-04717CFC6A6F}" type="pres">
      <dgm:prSet presAssocID="{0652DC8A-07F7-4AE4-A59A-948E8DB29482}" presName="rootComposite" presStyleCnt="0"/>
      <dgm:spPr/>
    </dgm:pt>
    <dgm:pt modelId="{AACEBE6F-BCB4-489A-A4E6-668EDC6FEAFA}" type="pres">
      <dgm:prSet presAssocID="{0652DC8A-07F7-4AE4-A59A-948E8DB29482}" presName="rootText" presStyleLbl="node4" presStyleIdx="0" presStyleCnt="4">
        <dgm:presLayoutVars>
          <dgm:chPref val="3"/>
        </dgm:presLayoutVars>
      </dgm:prSet>
      <dgm:spPr/>
    </dgm:pt>
    <dgm:pt modelId="{99C6E8C4-1D06-4F9C-8ED0-8AE31004565C}" type="pres">
      <dgm:prSet presAssocID="{0652DC8A-07F7-4AE4-A59A-948E8DB29482}" presName="rootConnector" presStyleLbl="node4" presStyleIdx="0" presStyleCnt="4"/>
      <dgm:spPr/>
    </dgm:pt>
    <dgm:pt modelId="{99E8D708-1884-4A85-A6BF-C172CD3743C0}" type="pres">
      <dgm:prSet presAssocID="{0652DC8A-07F7-4AE4-A59A-948E8DB29482}" presName="hierChild4" presStyleCnt="0"/>
      <dgm:spPr/>
    </dgm:pt>
    <dgm:pt modelId="{D386A4B7-2659-4C42-8BA8-3132442C41F4}" type="pres">
      <dgm:prSet presAssocID="{0652DC8A-07F7-4AE4-A59A-948E8DB29482}" presName="hierChild5" presStyleCnt="0"/>
      <dgm:spPr/>
    </dgm:pt>
    <dgm:pt modelId="{B5388ABB-050A-4F79-925F-F5565F97BA49}" type="pres">
      <dgm:prSet presAssocID="{169ED2B4-3904-485B-AE73-EBD720E7DE42}" presName="Name64" presStyleLbl="parChTrans1D4" presStyleIdx="1" presStyleCnt="4"/>
      <dgm:spPr/>
    </dgm:pt>
    <dgm:pt modelId="{16EC204F-949D-4FB2-AC3E-501998C08CEF}" type="pres">
      <dgm:prSet presAssocID="{EC64BA96-C1EB-42DB-8121-7F840B3DBFA1}" presName="hierRoot2" presStyleCnt="0">
        <dgm:presLayoutVars>
          <dgm:hierBranch val="init"/>
        </dgm:presLayoutVars>
      </dgm:prSet>
      <dgm:spPr/>
    </dgm:pt>
    <dgm:pt modelId="{9B2024B5-DAB4-4899-A1B5-FE7035CA7062}" type="pres">
      <dgm:prSet presAssocID="{EC64BA96-C1EB-42DB-8121-7F840B3DBFA1}" presName="rootComposite" presStyleCnt="0"/>
      <dgm:spPr/>
    </dgm:pt>
    <dgm:pt modelId="{824803A2-16D0-4897-AA9E-0C8E0337DDA2}" type="pres">
      <dgm:prSet presAssocID="{EC64BA96-C1EB-42DB-8121-7F840B3DBFA1}" presName="rootText" presStyleLbl="node4" presStyleIdx="1" presStyleCnt="4">
        <dgm:presLayoutVars>
          <dgm:chPref val="3"/>
        </dgm:presLayoutVars>
      </dgm:prSet>
      <dgm:spPr/>
    </dgm:pt>
    <dgm:pt modelId="{D46E3B9A-FD46-4ED6-8F4E-6812DC9B793A}" type="pres">
      <dgm:prSet presAssocID="{EC64BA96-C1EB-42DB-8121-7F840B3DBFA1}" presName="rootConnector" presStyleLbl="node4" presStyleIdx="1" presStyleCnt="4"/>
      <dgm:spPr/>
    </dgm:pt>
    <dgm:pt modelId="{BB338367-41EE-49FA-B3B2-FE1BF5718E96}" type="pres">
      <dgm:prSet presAssocID="{EC64BA96-C1EB-42DB-8121-7F840B3DBFA1}" presName="hierChild4" presStyleCnt="0"/>
      <dgm:spPr/>
    </dgm:pt>
    <dgm:pt modelId="{217C423F-0AFB-4CB1-A8B3-99D792FD8D15}" type="pres">
      <dgm:prSet presAssocID="{EC64BA96-C1EB-42DB-8121-7F840B3DBFA1}" presName="hierChild5" presStyleCnt="0"/>
      <dgm:spPr/>
    </dgm:pt>
    <dgm:pt modelId="{FA07470C-DFA7-4A9C-8855-E399B2FAC119}" type="pres">
      <dgm:prSet presAssocID="{57758D17-3A9C-4D0F-A6D6-93BFE620D7AF}" presName="hierChild5" presStyleCnt="0"/>
      <dgm:spPr/>
    </dgm:pt>
    <dgm:pt modelId="{49F4B279-CFC6-44A0-9C62-FE4969A5C2C2}" type="pres">
      <dgm:prSet presAssocID="{45F21145-0A5D-466A-B8ED-EEA54FD96DA6}" presName="hierChild5" presStyleCnt="0"/>
      <dgm:spPr/>
    </dgm:pt>
    <dgm:pt modelId="{E457AE2E-31AB-48B0-9044-8F79B2270210}" type="pres">
      <dgm:prSet presAssocID="{66C28953-B89C-489D-BC00-F840551BB0E8}" presName="Name64" presStyleLbl="parChTrans1D2" presStyleIdx="1" presStyleCnt="2"/>
      <dgm:spPr/>
    </dgm:pt>
    <dgm:pt modelId="{5C0E4089-42BC-4807-B7FB-F28AF32858DA}" type="pres">
      <dgm:prSet presAssocID="{7DD31EE4-030D-43C1-A494-EF36A1D99776}" presName="hierRoot2" presStyleCnt="0">
        <dgm:presLayoutVars>
          <dgm:hierBranch val="init"/>
        </dgm:presLayoutVars>
      </dgm:prSet>
      <dgm:spPr/>
    </dgm:pt>
    <dgm:pt modelId="{E9BC84B9-25D3-427C-BDDD-8162526B7CCF}" type="pres">
      <dgm:prSet presAssocID="{7DD31EE4-030D-43C1-A494-EF36A1D99776}" presName="rootComposite" presStyleCnt="0"/>
      <dgm:spPr/>
    </dgm:pt>
    <dgm:pt modelId="{20FF1171-CF27-4DAC-B6EB-3C07C73EF21A}" type="pres">
      <dgm:prSet presAssocID="{7DD31EE4-030D-43C1-A494-EF36A1D99776}" presName="rootText" presStyleLbl="node2" presStyleIdx="1" presStyleCnt="2">
        <dgm:presLayoutVars>
          <dgm:chPref val="3"/>
        </dgm:presLayoutVars>
      </dgm:prSet>
      <dgm:spPr/>
    </dgm:pt>
    <dgm:pt modelId="{0D5A7648-4159-4E26-8D35-4CA96BEA829E}" type="pres">
      <dgm:prSet presAssocID="{7DD31EE4-030D-43C1-A494-EF36A1D99776}" presName="rootConnector" presStyleLbl="node2" presStyleIdx="1" presStyleCnt="2"/>
      <dgm:spPr/>
    </dgm:pt>
    <dgm:pt modelId="{EEB486BC-6192-40B1-9F34-D4845CF9E4A0}" type="pres">
      <dgm:prSet presAssocID="{7DD31EE4-030D-43C1-A494-EF36A1D99776}" presName="hierChild4" presStyleCnt="0"/>
      <dgm:spPr/>
    </dgm:pt>
    <dgm:pt modelId="{6B0B4B54-0EF5-4BD7-A7F5-C2495BE98F9D}" type="pres">
      <dgm:prSet presAssocID="{A3CDE24D-A149-4E5D-BDB9-D07906A98660}" presName="Name64" presStyleLbl="parChTrans1D3" presStyleIdx="2" presStyleCnt="4"/>
      <dgm:spPr/>
    </dgm:pt>
    <dgm:pt modelId="{42A407CC-952F-4024-9B6A-744195FCE18D}" type="pres">
      <dgm:prSet presAssocID="{D29BFCF3-07F9-45D1-B542-B758132AF927}" presName="hierRoot2" presStyleCnt="0">
        <dgm:presLayoutVars>
          <dgm:hierBranch val="init"/>
        </dgm:presLayoutVars>
      </dgm:prSet>
      <dgm:spPr/>
    </dgm:pt>
    <dgm:pt modelId="{7FAD365D-5F9F-41F6-95DF-9C3950D18AAB}" type="pres">
      <dgm:prSet presAssocID="{D29BFCF3-07F9-45D1-B542-B758132AF927}" presName="rootComposite" presStyleCnt="0"/>
      <dgm:spPr/>
    </dgm:pt>
    <dgm:pt modelId="{24DB2200-1574-494D-9673-F22607942D6C}" type="pres">
      <dgm:prSet presAssocID="{D29BFCF3-07F9-45D1-B542-B758132AF927}" presName="rootText" presStyleLbl="node3" presStyleIdx="2" presStyleCnt="4">
        <dgm:presLayoutVars>
          <dgm:chPref val="3"/>
        </dgm:presLayoutVars>
      </dgm:prSet>
      <dgm:spPr/>
    </dgm:pt>
    <dgm:pt modelId="{936B1215-7208-4CF4-B2FB-66A3F86F907D}" type="pres">
      <dgm:prSet presAssocID="{D29BFCF3-07F9-45D1-B542-B758132AF927}" presName="rootConnector" presStyleLbl="node3" presStyleIdx="2" presStyleCnt="4"/>
      <dgm:spPr/>
    </dgm:pt>
    <dgm:pt modelId="{CF1B6BD6-B9BE-4168-9BCB-C8A6D31224E6}" type="pres">
      <dgm:prSet presAssocID="{D29BFCF3-07F9-45D1-B542-B758132AF927}" presName="hierChild4" presStyleCnt="0"/>
      <dgm:spPr/>
    </dgm:pt>
    <dgm:pt modelId="{A7A0244A-27A9-4240-A919-7298D2FD70FA}" type="pres">
      <dgm:prSet presAssocID="{89D9E729-09AF-4325-95C8-BA68C6620DAB}" presName="Name64" presStyleLbl="parChTrans1D4" presStyleIdx="2" presStyleCnt="4"/>
      <dgm:spPr/>
    </dgm:pt>
    <dgm:pt modelId="{8A54EC56-939D-4997-9479-76AFB7592688}" type="pres">
      <dgm:prSet presAssocID="{8220F9B6-F82C-4320-BE4D-91F8765B49EE}" presName="hierRoot2" presStyleCnt="0">
        <dgm:presLayoutVars>
          <dgm:hierBranch val="init"/>
        </dgm:presLayoutVars>
      </dgm:prSet>
      <dgm:spPr/>
    </dgm:pt>
    <dgm:pt modelId="{D838B1A9-D9B5-499F-A147-3375FCDB37E9}" type="pres">
      <dgm:prSet presAssocID="{8220F9B6-F82C-4320-BE4D-91F8765B49EE}" presName="rootComposite" presStyleCnt="0"/>
      <dgm:spPr/>
    </dgm:pt>
    <dgm:pt modelId="{ECB15D90-8C9E-439D-BC1F-628D772C4BF2}" type="pres">
      <dgm:prSet presAssocID="{8220F9B6-F82C-4320-BE4D-91F8765B49EE}" presName="rootText" presStyleLbl="node4" presStyleIdx="2" presStyleCnt="4">
        <dgm:presLayoutVars>
          <dgm:chPref val="3"/>
        </dgm:presLayoutVars>
      </dgm:prSet>
      <dgm:spPr/>
    </dgm:pt>
    <dgm:pt modelId="{F345F79D-854D-4601-ACE8-C5D65FCA7DA8}" type="pres">
      <dgm:prSet presAssocID="{8220F9B6-F82C-4320-BE4D-91F8765B49EE}" presName="rootConnector" presStyleLbl="node4" presStyleIdx="2" presStyleCnt="4"/>
      <dgm:spPr/>
    </dgm:pt>
    <dgm:pt modelId="{49BD2322-3493-4F07-A1DD-E2C5CB866B5A}" type="pres">
      <dgm:prSet presAssocID="{8220F9B6-F82C-4320-BE4D-91F8765B49EE}" presName="hierChild4" presStyleCnt="0"/>
      <dgm:spPr/>
    </dgm:pt>
    <dgm:pt modelId="{69F473AA-DC67-496D-9DC0-8228278B32D4}" type="pres">
      <dgm:prSet presAssocID="{8220F9B6-F82C-4320-BE4D-91F8765B49EE}" presName="hierChild5" presStyleCnt="0"/>
      <dgm:spPr/>
    </dgm:pt>
    <dgm:pt modelId="{535978AC-4535-4A16-89C0-94AAD724F1E3}" type="pres">
      <dgm:prSet presAssocID="{478E9474-4A5D-400B-8699-5541284F2AED}" presName="Name64" presStyleLbl="parChTrans1D4" presStyleIdx="3" presStyleCnt="4"/>
      <dgm:spPr/>
    </dgm:pt>
    <dgm:pt modelId="{A85FD787-E3B2-4861-82E8-BF6F82A18BF6}" type="pres">
      <dgm:prSet presAssocID="{3228B591-D1BB-4CB0-93D4-0C17D69AA304}" presName="hierRoot2" presStyleCnt="0">
        <dgm:presLayoutVars>
          <dgm:hierBranch val="init"/>
        </dgm:presLayoutVars>
      </dgm:prSet>
      <dgm:spPr/>
    </dgm:pt>
    <dgm:pt modelId="{673F996C-FB42-4782-BF1B-781EF6ED09F7}" type="pres">
      <dgm:prSet presAssocID="{3228B591-D1BB-4CB0-93D4-0C17D69AA304}" presName="rootComposite" presStyleCnt="0"/>
      <dgm:spPr/>
    </dgm:pt>
    <dgm:pt modelId="{C322302B-EB16-4A8F-B4A1-1AF1DB1B5AFD}" type="pres">
      <dgm:prSet presAssocID="{3228B591-D1BB-4CB0-93D4-0C17D69AA304}" presName="rootText" presStyleLbl="node4" presStyleIdx="3" presStyleCnt="4">
        <dgm:presLayoutVars>
          <dgm:chPref val="3"/>
        </dgm:presLayoutVars>
      </dgm:prSet>
      <dgm:spPr/>
    </dgm:pt>
    <dgm:pt modelId="{45C0191E-7251-4395-92C4-E82C2F09D22D}" type="pres">
      <dgm:prSet presAssocID="{3228B591-D1BB-4CB0-93D4-0C17D69AA304}" presName="rootConnector" presStyleLbl="node4" presStyleIdx="3" presStyleCnt="4"/>
      <dgm:spPr/>
    </dgm:pt>
    <dgm:pt modelId="{1F020389-C7F1-4FA7-9A98-1FD80B20090A}" type="pres">
      <dgm:prSet presAssocID="{3228B591-D1BB-4CB0-93D4-0C17D69AA304}" presName="hierChild4" presStyleCnt="0"/>
      <dgm:spPr/>
    </dgm:pt>
    <dgm:pt modelId="{480835A3-0EDE-431D-9E8D-CF5A03A18E6E}" type="pres">
      <dgm:prSet presAssocID="{3228B591-D1BB-4CB0-93D4-0C17D69AA304}" presName="hierChild5" presStyleCnt="0"/>
      <dgm:spPr/>
    </dgm:pt>
    <dgm:pt modelId="{7F008411-2885-410B-9C2F-540D3BB2A155}" type="pres">
      <dgm:prSet presAssocID="{D29BFCF3-07F9-45D1-B542-B758132AF927}" presName="hierChild5" presStyleCnt="0"/>
      <dgm:spPr/>
    </dgm:pt>
    <dgm:pt modelId="{9157020F-B225-4DB3-92EC-AC34F18CCF67}" type="pres">
      <dgm:prSet presAssocID="{6B6F2E57-0FB3-4593-85BE-55B67C52ABB2}" presName="Name64" presStyleLbl="parChTrans1D3" presStyleIdx="3" presStyleCnt="4"/>
      <dgm:spPr/>
    </dgm:pt>
    <dgm:pt modelId="{664278D2-424B-44B6-9D95-466D1FFF3C4D}" type="pres">
      <dgm:prSet presAssocID="{4BB4CB74-8B31-4C57-BB04-4A5C279A29B4}" presName="hierRoot2" presStyleCnt="0">
        <dgm:presLayoutVars>
          <dgm:hierBranch val="init"/>
        </dgm:presLayoutVars>
      </dgm:prSet>
      <dgm:spPr/>
    </dgm:pt>
    <dgm:pt modelId="{C14D73A8-7C5A-4FB4-BACA-FFD480FCDCDF}" type="pres">
      <dgm:prSet presAssocID="{4BB4CB74-8B31-4C57-BB04-4A5C279A29B4}" presName="rootComposite" presStyleCnt="0"/>
      <dgm:spPr/>
    </dgm:pt>
    <dgm:pt modelId="{09366AF4-F949-48E5-914D-2C9B883387AD}" type="pres">
      <dgm:prSet presAssocID="{4BB4CB74-8B31-4C57-BB04-4A5C279A29B4}" presName="rootText" presStyleLbl="node3" presStyleIdx="3" presStyleCnt="4">
        <dgm:presLayoutVars>
          <dgm:chPref val="3"/>
        </dgm:presLayoutVars>
      </dgm:prSet>
      <dgm:spPr/>
    </dgm:pt>
    <dgm:pt modelId="{1465120E-C8CA-4318-9C57-CDA863CDC898}" type="pres">
      <dgm:prSet presAssocID="{4BB4CB74-8B31-4C57-BB04-4A5C279A29B4}" presName="rootConnector" presStyleLbl="node3" presStyleIdx="3" presStyleCnt="4"/>
      <dgm:spPr/>
    </dgm:pt>
    <dgm:pt modelId="{90400238-2FF5-45E7-89D9-5FD9FA22D4AE}" type="pres">
      <dgm:prSet presAssocID="{4BB4CB74-8B31-4C57-BB04-4A5C279A29B4}" presName="hierChild4" presStyleCnt="0"/>
      <dgm:spPr/>
    </dgm:pt>
    <dgm:pt modelId="{D3C5B764-DB82-4D83-A76E-CAD0196AD670}" type="pres">
      <dgm:prSet presAssocID="{4BB4CB74-8B31-4C57-BB04-4A5C279A29B4}" presName="hierChild5" presStyleCnt="0"/>
      <dgm:spPr/>
    </dgm:pt>
    <dgm:pt modelId="{99C62E80-2962-4560-BAFB-E94C9F4473D1}" type="pres">
      <dgm:prSet presAssocID="{7DD31EE4-030D-43C1-A494-EF36A1D99776}" presName="hierChild5" presStyleCnt="0"/>
      <dgm:spPr/>
    </dgm:pt>
    <dgm:pt modelId="{52BA8642-55EE-4C1C-B620-B1BCE98F7907}" type="pres">
      <dgm:prSet presAssocID="{2060377D-21C7-48DD-B94E-F1100858BA1B}" presName="hierChild3" presStyleCnt="0"/>
      <dgm:spPr/>
    </dgm:pt>
  </dgm:ptLst>
  <dgm:cxnLst>
    <dgm:cxn modelId="{4E345705-4C17-4098-AE5F-D5D30E28E53F}" type="presOf" srcId="{3228B591-D1BB-4CB0-93D4-0C17D69AA304}" destId="{C322302B-EB16-4A8F-B4A1-1AF1DB1B5AFD}" srcOrd="0" destOrd="0" presId="urn:microsoft.com/office/officeart/2009/3/layout/HorizontalOrganizationChart"/>
    <dgm:cxn modelId="{23D3E806-DC65-4A1A-A104-88BA42422295}" type="presOf" srcId="{F15CAC8B-4A65-4C4B-8EC0-3D7E368B4E92}" destId="{9DFD2A99-2CCF-48A9-9A2B-59C5B47C51E4}" srcOrd="0" destOrd="0" presId="urn:microsoft.com/office/officeart/2009/3/layout/HorizontalOrganizationChart"/>
    <dgm:cxn modelId="{2DE42712-B4D9-4D45-9D35-C6A0A21E9919}" type="presOf" srcId="{7DD31EE4-030D-43C1-A494-EF36A1D99776}" destId="{20FF1171-CF27-4DAC-B6EB-3C07C73EF21A}" srcOrd="0" destOrd="0" presId="urn:microsoft.com/office/officeart/2009/3/layout/HorizontalOrganizationChart"/>
    <dgm:cxn modelId="{0C8ED913-B1DF-4135-839E-0F8F5859FD3F}" type="presOf" srcId="{57758D17-3A9C-4D0F-A6D6-93BFE620D7AF}" destId="{D74EC45C-21B9-4B60-AA6D-667541CB1004}" srcOrd="1" destOrd="0" presId="urn:microsoft.com/office/officeart/2009/3/layout/HorizontalOrganizationChart"/>
    <dgm:cxn modelId="{F1A1B616-E792-464F-95FA-3821340A13F9}" srcId="{D29BFCF3-07F9-45D1-B542-B758132AF927}" destId="{8220F9B6-F82C-4320-BE4D-91F8765B49EE}" srcOrd="0" destOrd="0" parTransId="{89D9E729-09AF-4325-95C8-BA68C6620DAB}" sibTransId="{D9C76DEE-37F8-4856-BB1D-442F61B3BC24}"/>
    <dgm:cxn modelId="{345AB918-EE29-443A-87A6-09FE8C7A2AEB}" type="presOf" srcId="{7DD31EE4-030D-43C1-A494-EF36A1D99776}" destId="{0D5A7648-4159-4E26-8D35-4CA96BEA829E}" srcOrd="1" destOrd="0" presId="urn:microsoft.com/office/officeart/2009/3/layout/HorizontalOrganizationChart"/>
    <dgm:cxn modelId="{2996EF1E-A566-4B8D-B389-CD27A720DA13}" type="presOf" srcId="{2060377D-21C7-48DD-B94E-F1100858BA1B}" destId="{86815E9B-3F90-45D1-B546-90C60733D0DD}" srcOrd="1" destOrd="0" presId="urn:microsoft.com/office/officeart/2009/3/layout/HorizontalOrganizationChart"/>
    <dgm:cxn modelId="{D6E83720-B123-46AB-BC18-A0531F232DCC}" srcId="{7DD31EE4-030D-43C1-A494-EF36A1D99776}" destId="{4BB4CB74-8B31-4C57-BB04-4A5C279A29B4}" srcOrd="1" destOrd="0" parTransId="{6B6F2E57-0FB3-4593-85BE-55B67C52ABB2}" sibTransId="{9230EC95-D125-4571-A3C0-67D2C5D895A5}"/>
    <dgm:cxn modelId="{7BFCA721-9959-4402-9B74-E109FB49E6EF}" type="presOf" srcId="{66C28953-B89C-489D-BC00-F840551BB0E8}" destId="{E457AE2E-31AB-48B0-9044-8F79B2270210}" srcOrd="0" destOrd="0" presId="urn:microsoft.com/office/officeart/2009/3/layout/HorizontalOrganizationChart"/>
    <dgm:cxn modelId="{ED91FA21-475C-4BC4-AFE1-6874F006CA10}" type="presOf" srcId="{6B6F2E57-0FB3-4593-85BE-55B67C52ABB2}" destId="{9157020F-B225-4DB3-92EC-AC34F18CCF67}" srcOrd="0" destOrd="0" presId="urn:microsoft.com/office/officeart/2009/3/layout/HorizontalOrganizationChart"/>
    <dgm:cxn modelId="{463E642D-E045-4F23-B257-435F52BCF580}" type="presOf" srcId="{2060377D-21C7-48DD-B94E-F1100858BA1B}" destId="{E55AB9D7-B311-43D4-9FEB-2C8E2EF2A37E}" srcOrd="0" destOrd="0" presId="urn:microsoft.com/office/officeart/2009/3/layout/HorizontalOrganizationChart"/>
    <dgm:cxn modelId="{61567B2E-ED34-4A58-A60C-8D9900B7041A}" srcId="{57758D17-3A9C-4D0F-A6D6-93BFE620D7AF}" destId="{EC64BA96-C1EB-42DB-8121-7F840B3DBFA1}" srcOrd="1" destOrd="0" parTransId="{169ED2B4-3904-485B-AE73-EBD720E7DE42}" sibTransId="{8D48ED83-FAAB-438E-9629-47509CFB27F4}"/>
    <dgm:cxn modelId="{BE746C32-6143-454D-A152-EC584DCBB52F}" type="presOf" srcId="{169ED2B4-3904-485B-AE73-EBD720E7DE42}" destId="{B5388ABB-050A-4F79-925F-F5565F97BA49}" srcOrd="0" destOrd="0" presId="urn:microsoft.com/office/officeart/2009/3/layout/HorizontalOrganizationChart"/>
    <dgm:cxn modelId="{58513A34-EAF1-49E6-B1C1-6A57ADA44915}" type="presOf" srcId="{7AC06EA6-9B77-4AD6-9E28-F7517C87D673}" destId="{104866E2-EA42-4039-9ED8-764163E8CCF0}" srcOrd="0" destOrd="0" presId="urn:microsoft.com/office/officeart/2009/3/layout/HorizontalOrganizationChart"/>
    <dgm:cxn modelId="{A507DD34-B996-4056-BC64-53096E4E5E9D}" type="presOf" srcId="{8220F9B6-F82C-4320-BE4D-91F8765B49EE}" destId="{F345F79D-854D-4601-ACE8-C5D65FCA7DA8}" srcOrd="1" destOrd="0" presId="urn:microsoft.com/office/officeart/2009/3/layout/HorizontalOrganizationChart"/>
    <dgm:cxn modelId="{4F596361-BF6B-4ED1-826A-ACD6E4C7B7E5}" type="presOf" srcId="{55BE8D37-33C8-4074-BB64-26B9899BF065}" destId="{EED3F181-9DCA-4A2C-9E4A-B44001B542BF}" srcOrd="1" destOrd="0" presId="urn:microsoft.com/office/officeart/2009/3/layout/HorizontalOrganizationChart"/>
    <dgm:cxn modelId="{2DF2D661-57E5-4AA1-86C5-772EFD6D55AA}" type="presOf" srcId="{B5505E29-6AEE-4BA0-8439-98805E0E602C}" destId="{22E888F9-579B-4416-8545-7A16F078F70F}" srcOrd="0" destOrd="0" presId="urn:microsoft.com/office/officeart/2009/3/layout/HorizontalOrganizationChart"/>
    <dgm:cxn modelId="{9D261447-98E4-4B60-88F1-35E7B97C6F01}" type="presOf" srcId="{EC64BA96-C1EB-42DB-8121-7F840B3DBFA1}" destId="{824803A2-16D0-4897-AA9E-0C8E0337DDA2}" srcOrd="0" destOrd="0" presId="urn:microsoft.com/office/officeart/2009/3/layout/HorizontalOrganizationChart"/>
    <dgm:cxn modelId="{34C16467-94C2-451E-85EF-8B53B14B74BF}" type="presOf" srcId="{57758D17-3A9C-4D0F-A6D6-93BFE620D7AF}" destId="{7B33714F-A7C4-475C-A329-F8B97FF4FFC1}" srcOrd="0" destOrd="0" presId="urn:microsoft.com/office/officeart/2009/3/layout/HorizontalOrganizationChart"/>
    <dgm:cxn modelId="{A6BA714B-D4EC-4CA6-8D42-99A4D1389144}" srcId="{7DD31EE4-030D-43C1-A494-EF36A1D99776}" destId="{D29BFCF3-07F9-45D1-B542-B758132AF927}" srcOrd="0" destOrd="0" parTransId="{A3CDE24D-A149-4E5D-BDB9-D07906A98660}" sibTransId="{961C20C5-B973-4AC5-8357-EB10AC4B2A09}"/>
    <dgm:cxn modelId="{F66E864D-BC2F-425D-8B67-D376669A1436}" type="presOf" srcId="{0652DC8A-07F7-4AE4-A59A-948E8DB29482}" destId="{AACEBE6F-BCB4-489A-A4E6-668EDC6FEAFA}" srcOrd="0" destOrd="0" presId="urn:microsoft.com/office/officeart/2009/3/layout/HorizontalOrganizationChart"/>
    <dgm:cxn modelId="{A511006F-8419-4202-8E16-C0F7460AE451}" type="presOf" srcId="{C660B220-EA5F-4951-AA42-6885EDA2B88A}" destId="{DDB2DD7B-51DD-4E42-86F9-87ED31E2629A}" srcOrd="0" destOrd="0" presId="urn:microsoft.com/office/officeart/2009/3/layout/HorizontalOrganizationChart"/>
    <dgm:cxn modelId="{700B8177-4A01-4DAF-BDA5-242AAFCE0C16}" type="presOf" srcId="{45F21145-0A5D-466A-B8ED-EEA54FD96DA6}" destId="{2CDEE71C-AFE7-4198-8DBC-46EBF0F2A5DB}" srcOrd="1" destOrd="0" presId="urn:microsoft.com/office/officeart/2009/3/layout/HorizontalOrganizationChart"/>
    <dgm:cxn modelId="{7F1FA278-8FBE-4173-85EF-9F35947C5F40}" srcId="{7AC06EA6-9B77-4AD6-9E28-F7517C87D673}" destId="{2060377D-21C7-48DD-B94E-F1100858BA1B}" srcOrd="0" destOrd="0" parTransId="{534C64F8-3AE9-4979-9558-16FDBA48A37D}" sibTransId="{FB916323-F0D9-42A6-B378-19783F2CEE24}"/>
    <dgm:cxn modelId="{B0237E7B-4FD9-4B87-8BDD-075B7C4256AF}" type="presOf" srcId="{EC64BA96-C1EB-42DB-8121-7F840B3DBFA1}" destId="{D46E3B9A-FD46-4ED6-8F4E-6812DC9B793A}" srcOrd="1" destOrd="0" presId="urn:microsoft.com/office/officeart/2009/3/layout/HorizontalOrganizationChart"/>
    <dgm:cxn modelId="{BF1A0D85-543E-43D2-850B-BAF3FE42651D}" srcId="{45F21145-0A5D-466A-B8ED-EEA54FD96DA6}" destId="{55BE8D37-33C8-4074-BB64-26B9899BF065}" srcOrd="0" destOrd="0" parTransId="{C660B220-EA5F-4951-AA42-6885EDA2B88A}" sibTransId="{240AAD1A-155D-49FC-AB16-3894496859EB}"/>
    <dgm:cxn modelId="{C8AD3289-5F18-425B-8761-620B9EC96522}" type="presOf" srcId="{0652DC8A-07F7-4AE4-A59A-948E8DB29482}" destId="{99C6E8C4-1D06-4F9C-8ED0-8AE31004565C}" srcOrd="1" destOrd="0" presId="urn:microsoft.com/office/officeart/2009/3/layout/HorizontalOrganizationChart"/>
    <dgm:cxn modelId="{E564319D-A9CB-4758-B13A-B3149BB80A24}" type="presOf" srcId="{3228B591-D1BB-4CB0-93D4-0C17D69AA304}" destId="{45C0191E-7251-4395-92C4-E82C2F09D22D}" srcOrd="1" destOrd="0" presId="urn:microsoft.com/office/officeart/2009/3/layout/HorizontalOrganizationChart"/>
    <dgm:cxn modelId="{60C9689E-7DCF-41C9-A470-3243D05A3EFD}" type="presOf" srcId="{A3CDE24D-A149-4E5D-BDB9-D07906A98660}" destId="{6B0B4B54-0EF5-4BD7-A7F5-C2495BE98F9D}" srcOrd="0" destOrd="0" presId="urn:microsoft.com/office/officeart/2009/3/layout/HorizontalOrganizationChart"/>
    <dgm:cxn modelId="{83DDEDA5-648B-42AE-A4A5-C4EAF9A14451}" type="presOf" srcId="{D29BFCF3-07F9-45D1-B542-B758132AF927}" destId="{936B1215-7208-4CF4-B2FB-66A3F86F907D}" srcOrd="1" destOrd="0" presId="urn:microsoft.com/office/officeart/2009/3/layout/HorizontalOrganizationChart"/>
    <dgm:cxn modelId="{9FB451AA-2610-4BF7-9457-1FE87402C219}" type="presOf" srcId="{89D9E729-09AF-4325-95C8-BA68C6620DAB}" destId="{A7A0244A-27A9-4240-A919-7298D2FD70FA}" srcOrd="0" destOrd="0" presId="urn:microsoft.com/office/officeart/2009/3/layout/HorizontalOrganizationChart"/>
    <dgm:cxn modelId="{A9D121AC-991A-4C88-B522-23D8894E90D2}" type="presOf" srcId="{478E9474-4A5D-400B-8699-5541284F2AED}" destId="{535978AC-4535-4A16-89C0-94AAD724F1E3}" srcOrd="0" destOrd="0" presId="urn:microsoft.com/office/officeart/2009/3/layout/HorizontalOrganizationChart"/>
    <dgm:cxn modelId="{E6B2ADBB-DFC1-4D73-B26E-05641D30F34E}" type="presOf" srcId="{4BB4CB74-8B31-4C57-BB04-4A5C279A29B4}" destId="{09366AF4-F949-48E5-914D-2C9B883387AD}" srcOrd="0" destOrd="0" presId="urn:microsoft.com/office/officeart/2009/3/layout/HorizontalOrganizationChart"/>
    <dgm:cxn modelId="{0F0E60BC-5875-4715-9A5F-9C980D3D2AC9}" srcId="{2060377D-21C7-48DD-B94E-F1100858BA1B}" destId="{7DD31EE4-030D-43C1-A494-EF36A1D99776}" srcOrd="1" destOrd="0" parTransId="{66C28953-B89C-489D-BC00-F840551BB0E8}" sibTransId="{3DDE9225-FC70-4BC8-829D-D87080452DE4}"/>
    <dgm:cxn modelId="{DD512DCE-1E1B-4307-8106-7A86AE8CE2D5}" srcId="{57758D17-3A9C-4D0F-A6D6-93BFE620D7AF}" destId="{0652DC8A-07F7-4AE4-A59A-948E8DB29482}" srcOrd="0" destOrd="0" parTransId="{F15CAC8B-4A65-4C4B-8EC0-3D7E368B4E92}" sibTransId="{228CDB1E-D6D4-4570-B5BF-80F5000DA513}"/>
    <dgm:cxn modelId="{A57305D9-F514-4A19-AA2F-6F6A940F5F97}" srcId="{D29BFCF3-07F9-45D1-B542-B758132AF927}" destId="{3228B591-D1BB-4CB0-93D4-0C17D69AA304}" srcOrd="1" destOrd="0" parTransId="{478E9474-4A5D-400B-8699-5541284F2AED}" sibTransId="{EED33FBA-410B-4501-A43E-83E44DEF92B6}"/>
    <dgm:cxn modelId="{374A7EDD-E58C-4436-A00A-38FD26E496F7}" type="presOf" srcId="{45F21145-0A5D-466A-B8ED-EEA54FD96DA6}" destId="{F0CF694B-804A-4C3A-AFFF-5E789F325EC2}" srcOrd="0" destOrd="0" presId="urn:microsoft.com/office/officeart/2009/3/layout/HorizontalOrganizationChart"/>
    <dgm:cxn modelId="{BE7B21E0-E397-49DC-AF6C-9EEA2BB07B4A}" type="presOf" srcId="{EBE0D9D4-A58B-4232-9E42-EDF02871CDE8}" destId="{308EB7AD-F7A8-414D-8981-6293187BA3BC}" srcOrd="0" destOrd="0" presId="urn:microsoft.com/office/officeart/2009/3/layout/HorizontalOrganizationChart"/>
    <dgm:cxn modelId="{4A2540E0-6A6F-412C-9187-CF4E732858C2}" type="presOf" srcId="{4BB4CB74-8B31-4C57-BB04-4A5C279A29B4}" destId="{1465120E-C8CA-4318-9C57-CDA863CDC898}" srcOrd="1" destOrd="0" presId="urn:microsoft.com/office/officeart/2009/3/layout/HorizontalOrganizationChart"/>
    <dgm:cxn modelId="{0A8A59E8-7546-4D8E-8879-7CB01933447F}" srcId="{45F21145-0A5D-466A-B8ED-EEA54FD96DA6}" destId="{57758D17-3A9C-4D0F-A6D6-93BFE620D7AF}" srcOrd="1" destOrd="0" parTransId="{EBE0D9D4-A58B-4232-9E42-EDF02871CDE8}" sibTransId="{87D95EA9-118D-4942-A9DC-EACA6D28BCA3}"/>
    <dgm:cxn modelId="{BCAEAEED-FAB9-4DF8-A9C4-7E03B2B94095}" type="presOf" srcId="{55BE8D37-33C8-4074-BB64-26B9899BF065}" destId="{C1A3C969-0D97-461D-971A-1E024A9AED6E}" srcOrd="0" destOrd="0" presId="urn:microsoft.com/office/officeart/2009/3/layout/HorizontalOrganizationChart"/>
    <dgm:cxn modelId="{A1FF9DF1-FFA7-4808-BC7D-BE429CCB3071}" type="presOf" srcId="{D29BFCF3-07F9-45D1-B542-B758132AF927}" destId="{24DB2200-1574-494D-9673-F22607942D6C}" srcOrd="0" destOrd="0" presId="urn:microsoft.com/office/officeart/2009/3/layout/HorizontalOrganizationChart"/>
    <dgm:cxn modelId="{57E317F3-C5F8-42B7-87DF-5522EFBC933B}" srcId="{2060377D-21C7-48DD-B94E-F1100858BA1B}" destId="{45F21145-0A5D-466A-B8ED-EEA54FD96DA6}" srcOrd="0" destOrd="0" parTransId="{B5505E29-6AEE-4BA0-8439-98805E0E602C}" sibTransId="{6EBCD1CC-D25B-47FA-9686-E82817B7046B}"/>
    <dgm:cxn modelId="{B5CB40F7-F189-401D-9FD0-D7D90718CA7E}" type="presOf" srcId="{8220F9B6-F82C-4320-BE4D-91F8765B49EE}" destId="{ECB15D90-8C9E-439D-BC1F-628D772C4BF2}" srcOrd="0" destOrd="0" presId="urn:microsoft.com/office/officeart/2009/3/layout/HorizontalOrganizationChart"/>
    <dgm:cxn modelId="{DA5F2ADA-337F-4620-8114-4D60E34A06FF}" type="presParOf" srcId="{104866E2-EA42-4039-9ED8-764163E8CCF0}" destId="{47AB1F48-8FF3-46C9-AC13-F926197E4FFC}" srcOrd="0" destOrd="0" presId="urn:microsoft.com/office/officeart/2009/3/layout/HorizontalOrganizationChart"/>
    <dgm:cxn modelId="{309C20E8-A8B8-4621-BF1B-4C5305DE5B14}" type="presParOf" srcId="{47AB1F48-8FF3-46C9-AC13-F926197E4FFC}" destId="{5BA7C27C-10DE-49F7-A8B3-A975B90737DB}" srcOrd="0" destOrd="0" presId="urn:microsoft.com/office/officeart/2009/3/layout/HorizontalOrganizationChart"/>
    <dgm:cxn modelId="{40A1C993-4C92-4EDA-81EC-B766DD45D841}" type="presParOf" srcId="{5BA7C27C-10DE-49F7-A8B3-A975B90737DB}" destId="{E55AB9D7-B311-43D4-9FEB-2C8E2EF2A37E}" srcOrd="0" destOrd="0" presId="urn:microsoft.com/office/officeart/2009/3/layout/HorizontalOrganizationChart"/>
    <dgm:cxn modelId="{D190F4A6-1FC5-4584-85D9-644C7E2FE816}" type="presParOf" srcId="{5BA7C27C-10DE-49F7-A8B3-A975B90737DB}" destId="{86815E9B-3F90-45D1-B546-90C60733D0DD}" srcOrd="1" destOrd="0" presId="urn:microsoft.com/office/officeart/2009/3/layout/HorizontalOrganizationChart"/>
    <dgm:cxn modelId="{B49A6F42-899D-4E53-86FB-FDB32D1F4F28}" type="presParOf" srcId="{47AB1F48-8FF3-46C9-AC13-F926197E4FFC}" destId="{8F7A3202-47B0-4D91-AEB1-2EAF99C96148}" srcOrd="1" destOrd="0" presId="urn:microsoft.com/office/officeart/2009/3/layout/HorizontalOrganizationChart"/>
    <dgm:cxn modelId="{C92535CE-93C3-455C-8CBD-09BAE60686F7}" type="presParOf" srcId="{8F7A3202-47B0-4D91-AEB1-2EAF99C96148}" destId="{22E888F9-579B-4416-8545-7A16F078F70F}" srcOrd="0" destOrd="0" presId="urn:microsoft.com/office/officeart/2009/3/layout/HorizontalOrganizationChart"/>
    <dgm:cxn modelId="{248C0E6A-4717-4A37-9E17-AE91FE2D50A2}" type="presParOf" srcId="{8F7A3202-47B0-4D91-AEB1-2EAF99C96148}" destId="{46E2DB10-F6A2-44F0-AEC7-2A4FB085E78C}" srcOrd="1" destOrd="0" presId="urn:microsoft.com/office/officeart/2009/3/layout/HorizontalOrganizationChart"/>
    <dgm:cxn modelId="{B938BD41-F68F-4C6B-A75F-6BF5E6F55C51}" type="presParOf" srcId="{46E2DB10-F6A2-44F0-AEC7-2A4FB085E78C}" destId="{9F936A9E-6DA8-406F-BD61-51D80DBA60A5}" srcOrd="0" destOrd="0" presId="urn:microsoft.com/office/officeart/2009/3/layout/HorizontalOrganizationChart"/>
    <dgm:cxn modelId="{840B0F6F-5AE4-4362-8CFF-3B5C11C7DA23}" type="presParOf" srcId="{9F936A9E-6DA8-406F-BD61-51D80DBA60A5}" destId="{F0CF694B-804A-4C3A-AFFF-5E789F325EC2}" srcOrd="0" destOrd="0" presId="urn:microsoft.com/office/officeart/2009/3/layout/HorizontalOrganizationChart"/>
    <dgm:cxn modelId="{A9FB3B26-D4B3-48E2-AA88-7160E9BFBFA6}" type="presParOf" srcId="{9F936A9E-6DA8-406F-BD61-51D80DBA60A5}" destId="{2CDEE71C-AFE7-4198-8DBC-46EBF0F2A5DB}" srcOrd="1" destOrd="0" presId="urn:microsoft.com/office/officeart/2009/3/layout/HorizontalOrganizationChart"/>
    <dgm:cxn modelId="{DC74FA95-A333-4F83-9DD2-8673FC97BA77}" type="presParOf" srcId="{46E2DB10-F6A2-44F0-AEC7-2A4FB085E78C}" destId="{CB4F80C1-8065-4200-9E3D-5276B1393433}" srcOrd="1" destOrd="0" presId="urn:microsoft.com/office/officeart/2009/3/layout/HorizontalOrganizationChart"/>
    <dgm:cxn modelId="{83B93DB2-E226-4130-AB56-ACBFBBD1F8A2}" type="presParOf" srcId="{CB4F80C1-8065-4200-9E3D-5276B1393433}" destId="{DDB2DD7B-51DD-4E42-86F9-87ED31E2629A}" srcOrd="0" destOrd="0" presId="urn:microsoft.com/office/officeart/2009/3/layout/HorizontalOrganizationChart"/>
    <dgm:cxn modelId="{E46B3069-E3F6-4AC8-A428-26D5A61CF32B}" type="presParOf" srcId="{CB4F80C1-8065-4200-9E3D-5276B1393433}" destId="{C89399EF-9273-491E-9D46-3F83B31DA328}" srcOrd="1" destOrd="0" presId="urn:microsoft.com/office/officeart/2009/3/layout/HorizontalOrganizationChart"/>
    <dgm:cxn modelId="{85638186-7A49-42FB-B71B-6D3F97AA4FA9}" type="presParOf" srcId="{C89399EF-9273-491E-9D46-3F83B31DA328}" destId="{B420843B-859F-48C5-984E-E78C21DD35AE}" srcOrd="0" destOrd="0" presId="urn:microsoft.com/office/officeart/2009/3/layout/HorizontalOrganizationChart"/>
    <dgm:cxn modelId="{DC9B4287-373C-4CF3-B85C-45CEA5393FB2}" type="presParOf" srcId="{B420843B-859F-48C5-984E-E78C21DD35AE}" destId="{C1A3C969-0D97-461D-971A-1E024A9AED6E}" srcOrd="0" destOrd="0" presId="urn:microsoft.com/office/officeart/2009/3/layout/HorizontalOrganizationChart"/>
    <dgm:cxn modelId="{66E5369D-D105-431F-B77B-D603E24577E3}" type="presParOf" srcId="{B420843B-859F-48C5-984E-E78C21DD35AE}" destId="{EED3F181-9DCA-4A2C-9E4A-B44001B542BF}" srcOrd="1" destOrd="0" presId="urn:microsoft.com/office/officeart/2009/3/layout/HorizontalOrganizationChart"/>
    <dgm:cxn modelId="{2F8054BF-5BE3-47A8-B4F7-7BED2554813F}" type="presParOf" srcId="{C89399EF-9273-491E-9D46-3F83B31DA328}" destId="{9DB27E9E-A95A-4F76-B9FC-596CD0F79B19}" srcOrd="1" destOrd="0" presId="urn:microsoft.com/office/officeart/2009/3/layout/HorizontalOrganizationChart"/>
    <dgm:cxn modelId="{3A791698-8F88-450C-9A61-71EF4BE94562}" type="presParOf" srcId="{C89399EF-9273-491E-9D46-3F83B31DA328}" destId="{AC8BC0C6-C2EC-4F53-A4AB-CBB802A0368C}" srcOrd="2" destOrd="0" presId="urn:microsoft.com/office/officeart/2009/3/layout/HorizontalOrganizationChart"/>
    <dgm:cxn modelId="{046D88FD-1A1D-465F-879B-793C261B3CEF}" type="presParOf" srcId="{CB4F80C1-8065-4200-9E3D-5276B1393433}" destId="{308EB7AD-F7A8-414D-8981-6293187BA3BC}" srcOrd="2" destOrd="0" presId="urn:microsoft.com/office/officeart/2009/3/layout/HorizontalOrganizationChart"/>
    <dgm:cxn modelId="{0C274E39-4755-40E1-AF9D-B6F3BE262717}" type="presParOf" srcId="{CB4F80C1-8065-4200-9E3D-5276B1393433}" destId="{9678A53F-D1B5-429D-998A-B76C7648FCA6}" srcOrd="3" destOrd="0" presId="urn:microsoft.com/office/officeart/2009/3/layout/HorizontalOrganizationChart"/>
    <dgm:cxn modelId="{36BE718F-9CAB-4AF8-8B58-35D867D590F3}" type="presParOf" srcId="{9678A53F-D1B5-429D-998A-B76C7648FCA6}" destId="{28CDD5C1-AE6E-4438-904D-9BFB08CEA9FA}" srcOrd="0" destOrd="0" presId="urn:microsoft.com/office/officeart/2009/3/layout/HorizontalOrganizationChart"/>
    <dgm:cxn modelId="{E43B06C4-4A2E-4D61-8E17-D4AAE45E0DD8}" type="presParOf" srcId="{28CDD5C1-AE6E-4438-904D-9BFB08CEA9FA}" destId="{7B33714F-A7C4-475C-A329-F8B97FF4FFC1}" srcOrd="0" destOrd="0" presId="urn:microsoft.com/office/officeart/2009/3/layout/HorizontalOrganizationChart"/>
    <dgm:cxn modelId="{ED557D9C-341E-4D79-A551-4CE45AE1233E}" type="presParOf" srcId="{28CDD5C1-AE6E-4438-904D-9BFB08CEA9FA}" destId="{D74EC45C-21B9-4B60-AA6D-667541CB1004}" srcOrd="1" destOrd="0" presId="urn:microsoft.com/office/officeart/2009/3/layout/HorizontalOrganizationChart"/>
    <dgm:cxn modelId="{6D5169A8-FBB6-40FD-8E96-7EEBC5DDE26B}" type="presParOf" srcId="{9678A53F-D1B5-429D-998A-B76C7648FCA6}" destId="{37A2987A-82FD-4F3D-9877-DA2654FD082A}" srcOrd="1" destOrd="0" presId="urn:microsoft.com/office/officeart/2009/3/layout/HorizontalOrganizationChart"/>
    <dgm:cxn modelId="{364546CA-AD70-4CFD-A65C-921069D63DAD}" type="presParOf" srcId="{37A2987A-82FD-4F3D-9877-DA2654FD082A}" destId="{9DFD2A99-2CCF-48A9-9A2B-59C5B47C51E4}" srcOrd="0" destOrd="0" presId="urn:microsoft.com/office/officeart/2009/3/layout/HorizontalOrganizationChart"/>
    <dgm:cxn modelId="{59976434-868C-4770-957B-7EBA4A07A80C}" type="presParOf" srcId="{37A2987A-82FD-4F3D-9877-DA2654FD082A}" destId="{AC9C550B-2122-4919-978C-43EC7A33C65B}" srcOrd="1" destOrd="0" presId="urn:microsoft.com/office/officeart/2009/3/layout/HorizontalOrganizationChart"/>
    <dgm:cxn modelId="{1C9C2BCD-FAF9-481E-9CB1-A99A99CF9551}" type="presParOf" srcId="{AC9C550B-2122-4919-978C-43EC7A33C65B}" destId="{6587DB5D-B4A2-411D-AA23-04717CFC6A6F}" srcOrd="0" destOrd="0" presId="urn:microsoft.com/office/officeart/2009/3/layout/HorizontalOrganizationChart"/>
    <dgm:cxn modelId="{D8ACE8AA-79ED-4850-BE7C-1A8D427A1BF4}" type="presParOf" srcId="{6587DB5D-B4A2-411D-AA23-04717CFC6A6F}" destId="{AACEBE6F-BCB4-489A-A4E6-668EDC6FEAFA}" srcOrd="0" destOrd="0" presId="urn:microsoft.com/office/officeart/2009/3/layout/HorizontalOrganizationChart"/>
    <dgm:cxn modelId="{E66DCA8D-D009-4F59-97DD-F1647272FDD9}" type="presParOf" srcId="{6587DB5D-B4A2-411D-AA23-04717CFC6A6F}" destId="{99C6E8C4-1D06-4F9C-8ED0-8AE31004565C}" srcOrd="1" destOrd="0" presId="urn:microsoft.com/office/officeart/2009/3/layout/HorizontalOrganizationChart"/>
    <dgm:cxn modelId="{0D9F342E-A526-40B7-950B-E51B653B421C}" type="presParOf" srcId="{AC9C550B-2122-4919-978C-43EC7A33C65B}" destId="{99E8D708-1884-4A85-A6BF-C172CD3743C0}" srcOrd="1" destOrd="0" presId="urn:microsoft.com/office/officeart/2009/3/layout/HorizontalOrganizationChart"/>
    <dgm:cxn modelId="{6FB7AF09-388D-4DE2-9A6F-B88EDFF6820C}" type="presParOf" srcId="{AC9C550B-2122-4919-978C-43EC7A33C65B}" destId="{D386A4B7-2659-4C42-8BA8-3132442C41F4}" srcOrd="2" destOrd="0" presId="urn:microsoft.com/office/officeart/2009/3/layout/HorizontalOrganizationChart"/>
    <dgm:cxn modelId="{5DEC330D-9666-45CD-A890-627A52681875}" type="presParOf" srcId="{37A2987A-82FD-4F3D-9877-DA2654FD082A}" destId="{B5388ABB-050A-4F79-925F-F5565F97BA49}" srcOrd="2" destOrd="0" presId="urn:microsoft.com/office/officeart/2009/3/layout/HorizontalOrganizationChart"/>
    <dgm:cxn modelId="{638CA92E-0688-45E1-89A4-28FCC634E63F}" type="presParOf" srcId="{37A2987A-82FD-4F3D-9877-DA2654FD082A}" destId="{16EC204F-949D-4FB2-AC3E-501998C08CEF}" srcOrd="3" destOrd="0" presId="urn:microsoft.com/office/officeart/2009/3/layout/HorizontalOrganizationChart"/>
    <dgm:cxn modelId="{33072937-27B8-4211-B432-3153B8343674}" type="presParOf" srcId="{16EC204F-949D-4FB2-AC3E-501998C08CEF}" destId="{9B2024B5-DAB4-4899-A1B5-FE7035CA7062}" srcOrd="0" destOrd="0" presId="urn:microsoft.com/office/officeart/2009/3/layout/HorizontalOrganizationChart"/>
    <dgm:cxn modelId="{833403F5-7E90-41BE-B59D-16C922190BA9}" type="presParOf" srcId="{9B2024B5-DAB4-4899-A1B5-FE7035CA7062}" destId="{824803A2-16D0-4897-AA9E-0C8E0337DDA2}" srcOrd="0" destOrd="0" presId="urn:microsoft.com/office/officeart/2009/3/layout/HorizontalOrganizationChart"/>
    <dgm:cxn modelId="{F580D792-C899-4FDC-83EA-6BAE65EF0BC1}" type="presParOf" srcId="{9B2024B5-DAB4-4899-A1B5-FE7035CA7062}" destId="{D46E3B9A-FD46-4ED6-8F4E-6812DC9B793A}" srcOrd="1" destOrd="0" presId="urn:microsoft.com/office/officeart/2009/3/layout/HorizontalOrganizationChart"/>
    <dgm:cxn modelId="{9CA5B166-3F66-49A1-95E4-10487AAD49CE}" type="presParOf" srcId="{16EC204F-949D-4FB2-AC3E-501998C08CEF}" destId="{BB338367-41EE-49FA-B3B2-FE1BF5718E96}" srcOrd="1" destOrd="0" presId="urn:microsoft.com/office/officeart/2009/3/layout/HorizontalOrganizationChart"/>
    <dgm:cxn modelId="{89B7E63E-8D8F-4791-92ED-5DC3B73DD6B5}" type="presParOf" srcId="{16EC204F-949D-4FB2-AC3E-501998C08CEF}" destId="{217C423F-0AFB-4CB1-A8B3-99D792FD8D15}" srcOrd="2" destOrd="0" presId="urn:microsoft.com/office/officeart/2009/3/layout/HorizontalOrganizationChart"/>
    <dgm:cxn modelId="{5E9D5BDA-F829-459A-94AF-A3F8BCCDBCF7}" type="presParOf" srcId="{9678A53F-D1B5-429D-998A-B76C7648FCA6}" destId="{FA07470C-DFA7-4A9C-8855-E399B2FAC119}" srcOrd="2" destOrd="0" presId="urn:microsoft.com/office/officeart/2009/3/layout/HorizontalOrganizationChart"/>
    <dgm:cxn modelId="{08203CCF-1592-4CE0-B087-12E652E13AFC}" type="presParOf" srcId="{46E2DB10-F6A2-44F0-AEC7-2A4FB085E78C}" destId="{49F4B279-CFC6-44A0-9C62-FE4969A5C2C2}" srcOrd="2" destOrd="0" presId="urn:microsoft.com/office/officeart/2009/3/layout/HorizontalOrganizationChart"/>
    <dgm:cxn modelId="{6D3784D5-CDFD-4454-A9A5-C12B5257A41A}" type="presParOf" srcId="{8F7A3202-47B0-4D91-AEB1-2EAF99C96148}" destId="{E457AE2E-31AB-48B0-9044-8F79B2270210}" srcOrd="2" destOrd="0" presId="urn:microsoft.com/office/officeart/2009/3/layout/HorizontalOrganizationChart"/>
    <dgm:cxn modelId="{2F3A297A-67D8-4F7F-8601-B191BC38FFAB}" type="presParOf" srcId="{8F7A3202-47B0-4D91-AEB1-2EAF99C96148}" destId="{5C0E4089-42BC-4807-B7FB-F28AF32858DA}" srcOrd="3" destOrd="0" presId="urn:microsoft.com/office/officeart/2009/3/layout/HorizontalOrganizationChart"/>
    <dgm:cxn modelId="{0484A9EB-819F-4A8D-B2BB-36935B14110E}" type="presParOf" srcId="{5C0E4089-42BC-4807-B7FB-F28AF32858DA}" destId="{E9BC84B9-25D3-427C-BDDD-8162526B7CCF}" srcOrd="0" destOrd="0" presId="urn:microsoft.com/office/officeart/2009/3/layout/HorizontalOrganizationChart"/>
    <dgm:cxn modelId="{41004F54-F5A6-4CB5-B370-B1690B5CF77A}" type="presParOf" srcId="{E9BC84B9-25D3-427C-BDDD-8162526B7CCF}" destId="{20FF1171-CF27-4DAC-B6EB-3C07C73EF21A}" srcOrd="0" destOrd="0" presId="urn:microsoft.com/office/officeart/2009/3/layout/HorizontalOrganizationChart"/>
    <dgm:cxn modelId="{52EF8788-B435-4278-807E-12B466EB5E9F}" type="presParOf" srcId="{E9BC84B9-25D3-427C-BDDD-8162526B7CCF}" destId="{0D5A7648-4159-4E26-8D35-4CA96BEA829E}" srcOrd="1" destOrd="0" presId="urn:microsoft.com/office/officeart/2009/3/layout/HorizontalOrganizationChart"/>
    <dgm:cxn modelId="{5AA55A66-8EE1-46D3-9C8E-74D3D493F22B}" type="presParOf" srcId="{5C0E4089-42BC-4807-B7FB-F28AF32858DA}" destId="{EEB486BC-6192-40B1-9F34-D4845CF9E4A0}" srcOrd="1" destOrd="0" presId="urn:microsoft.com/office/officeart/2009/3/layout/HorizontalOrganizationChart"/>
    <dgm:cxn modelId="{F35B93E5-FC43-474A-957C-F8E8E2983183}" type="presParOf" srcId="{EEB486BC-6192-40B1-9F34-D4845CF9E4A0}" destId="{6B0B4B54-0EF5-4BD7-A7F5-C2495BE98F9D}" srcOrd="0" destOrd="0" presId="urn:microsoft.com/office/officeart/2009/3/layout/HorizontalOrganizationChart"/>
    <dgm:cxn modelId="{11D6CA6D-DB32-4596-8C29-8AE476A48380}" type="presParOf" srcId="{EEB486BC-6192-40B1-9F34-D4845CF9E4A0}" destId="{42A407CC-952F-4024-9B6A-744195FCE18D}" srcOrd="1" destOrd="0" presId="urn:microsoft.com/office/officeart/2009/3/layout/HorizontalOrganizationChart"/>
    <dgm:cxn modelId="{C3E193F7-5A8D-429F-9D68-6A49834DC41A}" type="presParOf" srcId="{42A407CC-952F-4024-9B6A-744195FCE18D}" destId="{7FAD365D-5F9F-41F6-95DF-9C3950D18AAB}" srcOrd="0" destOrd="0" presId="urn:microsoft.com/office/officeart/2009/3/layout/HorizontalOrganizationChart"/>
    <dgm:cxn modelId="{5EC48E59-DB19-4E8F-BF93-25518AAE1386}" type="presParOf" srcId="{7FAD365D-5F9F-41F6-95DF-9C3950D18AAB}" destId="{24DB2200-1574-494D-9673-F22607942D6C}" srcOrd="0" destOrd="0" presId="urn:microsoft.com/office/officeart/2009/3/layout/HorizontalOrganizationChart"/>
    <dgm:cxn modelId="{0088A828-5746-4E85-80A5-52C9E545BA9F}" type="presParOf" srcId="{7FAD365D-5F9F-41F6-95DF-9C3950D18AAB}" destId="{936B1215-7208-4CF4-B2FB-66A3F86F907D}" srcOrd="1" destOrd="0" presId="urn:microsoft.com/office/officeart/2009/3/layout/HorizontalOrganizationChart"/>
    <dgm:cxn modelId="{38302272-6BAC-4326-AEBD-34629206E127}" type="presParOf" srcId="{42A407CC-952F-4024-9B6A-744195FCE18D}" destId="{CF1B6BD6-B9BE-4168-9BCB-C8A6D31224E6}" srcOrd="1" destOrd="0" presId="urn:microsoft.com/office/officeart/2009/3/layout/HorizontalOrganizationChart"/>
    <dgm:cxn modelId="{D8FED446-AC57-4B4B-BE75-B2540ABC4BBC}" type="presParOf" srcId="{CF1B6BD6-B9BE-4168-9BCB-C8A6D31224E6}" destId="{A7A0244A-27A9-4240-A919-7298D2FD70FA}" srcOrd="0" destOrd="0" presId="urn:microsoft.com/office/officeart/2009/3/layout/HorizontalOrganizationChart"/>
    <dgm:cxn modelId="{4AB3AC5B-BF32-4B3C-A9B6-C9415C2510BD}" type="presParOf" srcId="{CF1B6BD6-B9BE-4168-9BCB-C8A6D31224E6}" destId="{8A54EC56-939D-4997-9479-76AFB7592688}" srcOrd="1" destOrd="0" presId="urn:microsoft.com/office/officeart/2009/3/layout/HorizontalOrganizationChart"/>
    <dgm:cxn modelId="{1773564D-708C-441A-94FA-14CD827F7105}" type="presParOf" srcId="{8A54EC56-939D-4997-9479-76AFB7592688}" destId="{D838B1A9-D9B5-499F-A147-3375FCDB37E9}" srcOrd="0" destOrd="0" presId="urn:microsoft.com/office/officeart/2009/3/layout/HorizontalOrganizationChart"/>
    <dgm:cxn modelId="{E5DC5A08-61E3-4DF9-A585-4F0B1A4A0F84}" type="presParOf" srcId="{D838B1A9-D9B5-499F-A147-3375FCDB37E9}" destId="{ECB15D90-8C9E-439D-BC1F-628D772C4BF2}" srcOrd="0" destOrd="0" presId="urn:microsoft.com/office/officeart/2009/3/layout/HorizontalOrganizationChart"/>
    <dgm:cxn modelId="{C325A888-F69F-4422-A494-ED102C092A0E}" type="presParOf" srcId="{D838B1A9-D9B5-499F-A147-3375FCDB37E9}" destId="{F345F79D-854D-4601-ACE8-C5D65FCA7DA8}" srcOrd="1" destOrd="0" presId="urn:microsoft.com/office/officeart/2009/3/layout/HorizontalOrganizationChart"/>
    <dgm:cxn modelId="{90AAF28A-D6DC-4A53-99C2-32E675C383E2}" type="presParOf" srcId="{8A54EC56-939D-4997-9479-76AFB7592688}" destId="{49BD2322-3493-4F07-A1DD-E2C5CB866B5A}" srcOrd="1" destOrd="0" presId="urn:microsoft.com/office/officeart/2009/3/layout/HorizontalOrganizationChart"/>
    <dgm:cxn modelId="{931398B3-A9F8-4572-89E9-64440371A613}" type="presParOf" srcId="{8A54EC56-939D-4997-9479-76AFB7592688}" destId="{69F473AA-DC67-496D-9DC0-8228278B32D4}" srcOrd="2" destOrd="0" presId="urn:microsoft.com/office/officeart/2009/3/layout/HorizontalOrganizationChart"/>
    <dgm:cxn modelId="{89468F81-3F90-4308-8AC9-8C3FE8CE19E5}" type="presParOf" srcId="{CF1B6BD6-B9BE-4168-9BCB-C8A6D31224E6}" destId="{535978AC-4535-4A16-89C0-94AAD724F1E3}" srcOrd="2" destOrd="0" presId="urn:microsoft.com/office/officeart/2009/3/layout/HorizontalOrganizationChart"/>
    <dgm:cxn modelId="{3C5162A5-AD25-4C19-BE40-B66842B637F4}" type="presParOf" srcId="{CF1B6BD6-B9BE-4168-9BCB-C8A6D31224E6}" destId="{A85FD787-E3B2-4861-82E8-BF6F82A18BF6}" srcOrd="3" destOrd="0" presId="urn:microsoft.com/office/officeart/2009/3/layout/HorizontalOrganizationChart"/>
    <dgm:cxn modelId="{755E01EE-88C1-43D5-B335-CB3DE0C0716B}" type="presParOf" srcId="{A85FD787-E3B2-4861-82E8-BF6F82A18BF6}" destId="{673F996C-FB42-4782-BF1B-781EF6ED09F7}" srcOrd="0" destOrd="0" presId="urn:microsoft.com/office/officeart/2009/3/layout/HorizontalOrganizationChart"/>
    <dgm:cxn modelId="{4DF902A2-6126-4FCF-8D18-984C924D3ECC}" type="presParOf" srcId="{673F996C-FB42-4782-BF1B-781EF6ED09F7}" destId="{C322302B-EB16-4A8F-B4A1-1AF1DB1B5AFD}" srcOrd="0" destOrd="0" presId="urn:microsoft.com/office/officeart/2009/3/layout/HorizontalOrganizationChart"/>
    <dgm:cxn modelId="{EE30A262-18AB-49BE-B0F8-FEC0018D436F}" type="presParOf" srcId="{673F996C-FB42-4782-BF1B-781EF6ED09F7}" destId="{45C0191E-7251-4395-92C4-E82C2F09D22D}" srcOrd="1" destOrd="0" presId="urn:microsoft.com/office/officeart/2009/3/layout/HorizontalOrganizationChart"/>
    <dgm:cxn modelId="{A269AAEB-F877-4A6B-BF6A-36192EE4C2C2}" type="presParOf" srcId="{A85FD787-E3B2-4861-82E8-BF6F82A18BF6}" destId="{1F020389-C7F1-4FA7-9A98-1FD80B20090A}" srcOrd="1" destOrd="0" presId="urn:microsoft.com/office/officeart/2009/3/layout/HorizontalOrganizationChart"/>
    <dgm:cxn modelId="{CCA084FF-ED12-45A9-81E6-99E22B82F62B}" type="presParOf" srcId="{A85FD787-E3B2-4861-82E8-BF6F82A18BF6}" destId="{480835A3-0EDE-431D-9E8D-CF5A03A18E6E}" srcOrd="2" destOrd="0" presId="urn:microsoft.com/office/officeart/2009/3/layout/HorizontalOrganizationChart"/>
    <dgm:cxn modelId="{318E10CD-E4CA-4AA4-BE75-1F5A20651916}" type="presParOf" srcId="{42A407CC-952F-4024-9B6A-744195FCE18D}" destId="{7F008411-2885-410B-9C2F-540D3BB2A155}" srcOrd="2" destOrd="0" presId="urn:microsoft.com/office/officeart/2009/3/layout/HorizontalOrganizationChart"/>
    <dgm:cxn modelId="{9DB975B6-82FE-414A-9214-BD8FD346FB51}" type="presParOf" srcId="{EEB486BC-6192-40B1-9F34-D4845CF9E4A0}" destId="{9157020F-B225-4DB3-92EC-AC34F18CCF67}" srcOrd="2" destOrd="0" presId="urn:microsoft.com/office/officeart/2009/3/layout/HorizontalOrganizationChart"/>
    <dgm:cxn modelId="{CFEA5395-FA96-4EF2-A40C-841B4D59A41F}" type="presParOf" srcId="{EEB486BC-6192-40B1-9F34-D4845CF9E4A0}" destId="{664278D2-424B-44B6-9D95-466D1FFF3C4D}" srcOrd="3" destOrd="0" presId="urn:microsoft.com/office/officeart/2009/3/layout/HorizontalOrganizationChart"/>
    <dgm:cxn modelId="{CDCE36B7-5F56-4A02-9755-107DAC5580FD}" type="presParOf" srcId="{664278D2-424B-44B6-9D95-466D1FFF3C4D}" destId="{C14D73A8-7C5A-4FB4-BACA-FFD480FCDCDF}" srcOrd="0" destOrd="0" presId="urn:microsoft.com/office/officeart/2009/3/layout/HorizontalOrganizationChart"/>
    <dgm:cxn modelId="{851E4EB2-DB48-42FD-B4C3-BE1177A69DDF}" type="presParOf" srcId="{C14D73A8-7C5A-4FB4-BACA-FFD480FCDCDF}" destId="{09366AF4-F949-48E5-914D-2C9B883387AD}" srcOrd="0" destOrd="0" presId="urn:microsoft.com/office/officeart/2009/3/layout/HorizontalOrganizationChart"/>
    <dgm:cxn modelId="{EE85CD09-5B09-4F05-B273-68BD8260CAA7}" type="presParOf" srcId="{C14D73A8-7C5A-4FB4-BACA-FFD480FCDCDF}" destId="{1465120E-C8CA-4318-9C57-CDA863CDC898}" srcOrd="1" destOrd="0" presId="urn:microsoft.com/office/officeart/2009/3/layout/HorizontalOrganizationChart"/>
    <dgm:cxn modelId="{11C59EAD-A75C-46A9-B652-21DC7D167DE3}" type="presParOf" srcId="{664278D2-424B-44B6-9D95-466D1FFF3C4D}" destId="{90400238-2FF5-45E7-89D9-5FD9FA22D4AE}" srcOrd="1" destOrd="0" presId="urn:microsoft.com/office/officeart/2009/3/layout/HorizontalOrganizationChart"/>
    <dgm:cxn modelId="{AD76D610-291B-4B51-B89E-3741D9AFB76D}" type="presParOf" srcId="{664278D2-424B-44B6-9D95-466D1FFF3C4D}" destId="{D3C5B764-DB82-4D83-A76E-CAD0196AD670}" srcOrd="2" destOrd="0" presId="urn:microsoft.com/office/officeart/2009/3/layout/HorizontalOrganizationChart"/>
    <dgm:cxn modelId="{B935F2FC-5677-46C4-BB91-0D599B4F5378}" type="presParOf" srcId="{5C0E4089-42BC-4807-B7FB-F28AF32858DA}" destId="{99C62E80-2962-4560-BAFB-E94C9F4473D1}" srcOrd="2" destOrd="0" presId="urn:microsoft.com/office/officeart/2009/3/layout/HorizontalOrganizationChart"/>
    <dgm:cxn modelId="{7EA40DBE-3F13-42A9-87F5-7327BAF8A2D5}" type="presParOf" srcId="{47AB1F48-8FF3-46C9-AC13-F926197E4FFC}" destId="{52BA8642-55EE-4C1C-B620-B1BCE98F790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3C2C-0EDE-4797-83D4-4129004660FF}">
      <dsp:nvSpPr>
        <dsp:cNvPr id="0" name=""/>
        <dsp:cNvSpPr/>
      </dsp:nvSpPr>
      <dsp:spPr>
        <a:xfrm>
          <a:off x="1283" y="0"/>
          <a:ext cx="3337470" cy="4160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1.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Target: March-April 2020</a:t>
          </a:r>
        </a:p>
      </dsp:txBody>
      <dsp:txXfrm>
        <a:off x="1283" y="0"/>
        <a:ext cx="3337470" cy="1248251"/>
      </dsp:txXfrm>
    </dsp:sp>
    <dsp:sp modelId="{C9E6C22C-0432-4CF4-B113-62C339630251}">
      <dsp:nvSpPr>
        <dsp:cNvPr id="0" name=""/>
        <dsp:cNvSpPr/>
      </dsp:nvSpPr>
      <dsp:spPr>
        <a:xfrm>
          <a:off x="335030" y="1249470"/>
          <a:ext cx="2669976" cy="125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 Situation Assessment</a:t>
          </a:r>
        </a:p>
      </dsp:txBody>
      <dsp:txXfrm>
        <a:off x="371774" y="1286214"/>
        <a:ext cx="2596488" cy="1181061"/>
      </dsp:txXfrm>
    </dsp:sp>
    <dsp:sp modelId="{6D5E38A4-9B83-46BF-A954-0FA696995FAA}">
      <dsp:nvSpPr>
        <dsp:cNvPr id="0" name=""/>
        <dsp:cNvSpPr/>
      </dsp:nvSpPr>
      <dsp:spPr>
        <a:xfrm>
          <a:off x="335030" y="2697026"/>
          <a:ext cx="2669976" cy="125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 Code Options</a:t>
          </a:r>
        </a:p>
      </dsp:txBody>
      <dsp:txXfrm>
        <a:off x="371774" y="2733770"/>
        <a:ext cx="2596488" cy="1181061"/>
      </dsp:txXfrm>
    </dsp:sp>
    <dsp:sp modelId="{6C74E174-B6E5-4B8E-AC89-15ACEB31D5E5}">
      <dsp:nvSpPr>
        <dsp:cNvPr id="0" name=""/>
        <dsp:cNvSpPr/>
      </dsp:nvSpPr>
      <dsp:spPr>
        <a:xfrm>
          <a:off x="3589064" y="0"/>
          <a:ext cx="3337470" cy="4160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2.</a:t>
          </a:r>
          <a:br>
            <a:rPr lang="en-US" sz="2200" b="1" kern="1200" dirty="0"/>
          </a:br>
          <a:r>
            <a:rPr lang="en-US" sz="2200" b="1" kern="1200" dirty="0"/>
            <a:t>Target: April-</a:t>
          </a:r>
          <a:r>
            <a:rPr lang="en-US" sz="2200" b="1" u="none" kern="1200" dirty="0">
              <a:solidFill>
                <a:sysClr val="windowText" lastClr="000000"/>
              </a:solidFill>
            </a:rPr>
            <a:t>June </a:t>
          </a:r>
          <a:r>
            <a:rPr lang="en-US" sz="2200" b="1" kern="1200" dirty="0"/>
            <a:t>2020</a:t>
          </a:r>
        </a:p>
      </dsp:txBody>
      <dsp:txXfrm>
        <a:off x="3589064" y="0"/>
        <a:ext cx="3337470" cy="1248251"/>
      </dsp:txXfrm>
    </dsp:sp>
    <dsp:sp modelId="{B94AF0AE-79B2-44E1-91AF-0C2263E46448}">
      <dsp:nvSpPr>
        <dsp:cNvPr id="0" name=""/>
        <dsp:cNvSpPr/>
      </dsp:nvSpPr>
      <dsp:spPr>
        <a:xfrm>
          <a:off x="3922811" y="1249470"/>
          <a:ext cx="2669976" cy="125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Planning Commission (PC) </a:t>
          </a:r>
          <a:br>
            <a:rPr lang="en-US" sz="1900" kern="1200" dirty="0"/>
          </a:br>
          <a:r>
            <a:rPr lang="en-US" sz="1900" u="none" kern="1200" dirty="0"/>
            <a:t>Study Session </a:t>
          </a:r>
        </a:p>
      </dsp:txBody>
      <dsp:txXfrm>
        <a:off x="3959555" y="1286214"/>
        <a:ext cx="2596488" cy="1181061"/>
      </dsp:txXfrm>
    </dsp:sp>
    <dsp:sp modelId="{73502303-F85A-4B3A-A56E-07DBDFDA63F4}">
      <dsp:nvSpPr>
        <dsp:cNvPr id="0" name=""/>
        <dsp:cNvSpPr/>
      </dsp:nvSpPr>
      <dsp:spPr>
        <a:xfrm>
          <a:off x="3922811" y="2697026"/>
          <a:ext cx="2669976" cy="125454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PC Public Hearing &amp; Deliberation</a:t>
          </a:r>
        </a:p>
      </dsp:txBody>
      <dsp:txXfrm>
        <a:off x="3959555" y="2733770"/>
        <a:ext cx="2596488" cy="1181061"/>
      </dsp:txXfrm>
    </dsp:sp>
    <dsp:sp modelId="{8ADA5471-3E59-47B1-807C-5787A13CAE0C}">
      <dsp:nvSpPr>
        <dsp:cNvPr id="0" name=""/>
        <dsp:cNvSpPr/>
      </dsp:nvSpPr>
      <dsp:spPr>
        <a:xfrm>
          <a:off x="7176845" y="0"/>
          <a:ext cx="3337470" cy="4160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Step 3.</a:t>
          </a:r>
          <a:br>
            <a:rPr lang="en-US" sz="2200" b="1" kern="1200" dirty="0"/>
          </a:br>
          <a:r>
            <a:rPr lang="en-US" sz="2200" b="1" kern="1200" dirty="0"/>
            <a:t>Target: July</a:t>
          </a:r>
          <a:r>
            <a:rPr lang="en-US" sz="2200" b="1" kern="1200" dirty="0">
              <a:solidFill>
                <a:sysClr val="windowText" lastClr="000000"/>
              </a:solidFill>
            </a:rPr>
            <a:t>-Aug</a:t>
          </a:r>
          <a:r>
            <a:rPr lang="en-US" sz="2200" b="1" kern="1200" dirty="0"/>
            <a:t> 2020</a:t>
          </a:r>
        </a:p>
      </dsp:txBody>
      <dsp:txXfrm>
        <a:off x="7176845" y="0"/>
        <a:ext cx="3337470" cy="1248251"/>
      </dsp:txXfrm>
    </dsp:sp>
    <dsp:sp modelId="{BE8D2C21-6796-4E1F-8B72-4AC58E76737B}">
      <dsp:nvSpPr>
        <dsp:cNvPr id="0" name=""/>
        <dsp:cNvSpPr/>
      </dsp:nvSpPr>
      <dsp:spPr>
        <a:xfrm>
          <a:off x="7510592" y="1249470"/>
          <a:ext cx="2669976" cy="1254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of County Commissioner (BOCC) Work Session</a:t>
          </a:r>
        </a:p>
      </dsp:txBody>
      <dsp:txXfrm>
        <a:off x="7547336" y="1286214"/>
        <a:ext cx="2596488" cy="1181061"/>
      </dsp:txXfrm>
    </dsp:sp>
    <dsp:sp modelId="{5F963C18-0303-4958-9EB9-22D3A360B5B9}">
      <dsp:nvSpPr>
        <dsp:cNvPr id="0" name=""/>
        <dsp:cNvSpPr/>
      </dsp:nvSpPr>
      <dsp:spPr>
        <a:xfrm>
          <a:off x="7510592" y="2697026"/>
          <a:ext cx="2669976" cy="125454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BOCC Public Hearing &amp; Deliberation &amp; Decision</a:t>
          </a:r>
        </a:p>
      </dsp:txBody>
      <dsp:txXfrm>
        <a:off x="7547336" y="2733770"/>
        <a:ext cx="2596488" cy="1181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7020F-B225-4DB3-92EC-AC34F18CCF67}">
      <dsp:nvSpPr>
        <dsp:cNvPr id="0" name=""/>
        <dsp:cNvSpPr/>
      </dsp:nvSpPr>
      <dsp:spPr>
        <a:xfrm>
          <a:off x="5052417" y="3405137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82" y="0"/>
              </a:lnTo>
              <a:lnTo>
                <a:pt x="205382" y="441573"/>
              </a:lnTo>
              <a:lnTo>
                <a:pt x="410765" y="4415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978AC-4535-4A16-89C0-94AAD724F1E3}">
      <dsp:nvSpPr>
        <dsp:cNvPr id="0" name=""/>
        <dsp:cNvSpPr/>
      </dsp:nvSpPr>
      <dsp:spPr>
        <a:xfrm>
          <a:off x="7517010" y="2963564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82" y="0"/>
              </a:lnTo>
              <a:lnTo>
                <a:pt x="205382" y="441573"/>
              </a:lnTo>
              <a:lnTo>
                <a:pt x="410765" y="4415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0244A-27A9-4240-A919-7298D2FD70FA}">
      <dsp:nvSpPr>
        <dsp:cNvPr id="0" name=""/>
        <dsp:cNvSpPr/>
      </dsp:nvSpPr>
      <dsp:spPr>
        <a:xfrm>
          <a:off x="7517010" y="2521991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441573"/>
              </a:moveTo>
              <a:lnTo>
                <a:pt x="205382" y="441573"/>
              </a:lnTo>
              <a:lnTo>
                <a:pt x="205382" y="0"/>
              </a:lnTo>
              <a:lnTo>
                <a:pt x="41076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B4B54-0EF5-4BD7-A7F5-C2495BE98F9D}">
      <dsp:nvSpPr>
        <dsp:cNvPr id="0" name=""/>
        <dsp:cNvSpPr/>
      </dsp:nvSpPr>
      <dsp:spPr>
        <a:xfrm>
          <a:off x="5052417" y="2963564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441573"/>
              </a:moveTo>
              <a:lnTo>
                <a:pt x="205382" y="441573"/>
              </a:lnTo>
              <a:lnTo>
                <a:pt x="205382" y="0"/>
              </a:lnTo>
              <a:lnTo>
                <a:pt x="41076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7AE2E-31AB-48B0-9044-8F79B2270210}">
      <dsp:nvSpPr>
        <dsp:cNvPr id="0" name=""/>
        <dsp:cNvSpPr/>
      </dsp:nvSpPr>
      <dsp:spPr>
        <a:xfrm>
          <a:off x="2587823" y="2080418"/>
          <a:ext cx="410765" cy="1324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82" y="0"/>
              </a:lnTo>
              <a:lnTo>
                <a:pt x="205382" y="1324719"/>
              </a:lnTo>
              <a:lnTo>
                <a:pt x="410765" y="13247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88ABB-050A-4F79-925F-F5565F97BA49}">
      <dsp:nvSpPr>
        <dsp:cNvPr id="0" name=""/>
        <dsp:cNvSpPr/>
      </dsp:nvSpPr>
      <dsp:spPr>
        <a:xfrm>
          <a:off x="7517010" y="1197272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82" y="0"/>
              </a:lnTo>
              <a:lnTo>
                <a:pt x="205382" y="441573"/>
              </a:lnTo>
              <a:lnTo>
                <a:pt x="410765" y="44157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D2A99-2CCF-48A9-9A2B-59C5B47C51E4}">
      <dsp:nvSpPr>
        <dsp:cNvPr id="0" name=""/>
        <dsp:cNvSpPr/>
      </dsp:nvSpPr>
      <dsp:spPr>
        <a:xfrm>
          <a:off x="7517010" y="755699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441573"/>
              </a:moveTo>
              <a:lnTo>
                <a:pt x="205382" y="441573"/>
              </a:lnTo>
              <a:lnTo>
                <a:pt x="205382" y="0"/>
              </a:lnTo>
              <a:lnTo>
                <a:pt x="41076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EB7AD-F7A8-414D-8981-6293187BA3BC}">
      <dsp:nvSpPr>
        <dsp:cNvPr id="0" name=""/>
        <dsp:cNvSpPr/>
      </dsp:nvSpPr>
      <dsp:spPr>
        <a:xfrm>
          <a:off x="5052417" y="755699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82" y="0"/>
              </a:lnTo>
              <a:lnTo>
                <a:pt x="205382" y="441573"/>
              </a:lnTo>
              <a:lnTo>
                <a:pt x="410765" y="4415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2DD7B-51DD-4E42-86F9-87ED31E2629A}">
      <dsp:nvSpPr>
        <dsp:cNvPr id="0" name=""/>
        <dsp:cNvSpPr/>
      </dsp:nvSpPr>
      <dsp:spPr>
        <a:xfrm>
          <a:off x="5052417" y="314126"/>
          <a:ext cx="410765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441573"/>
              </a:moveTo>
              <a:lnTo>
                <a:pt x="205382" y="441573"/>
              </a:lnTo>
              <a:lnTo>
                <a:pt x="205382" y="0"/>
              </a:lnTo>
              <a:lnTo>
                <a:pt x="41076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888F9-579B-4416-8545-7A16F078F70F}">
      <dsp:nvSpPr>
        <dsp:cNvPr id="0" name=""/>
        <dsp:cNvSpPr/>
      </dsp:nvSpPr>
      <dsp:spPr>
        <a:xfrm>
          <a:off x="2587823" y="755699"/>
          <a:ext cx="410765" cy="1324719"/>
        </a:xfrm>
        <a:custGeom>
          <a:avLst/>
          <a:gdLst/>
          <a:ahLst/>
          <a:cxnLst/>
          <a:rect l="0" t="0" r="0" b="0"/>
          <a:pathLst>
            <a:path>
              <a:moveTo>
                <a:pt x="0" y="1324719"/>
              </a:moveTo>
              <a:lnTo>
                <a:pt x="205382" y="1324719"/>
              </a:lnTo>
              <a:lnTo>
                <a:pt x="205382" y="0"/>
              </a:lnTo>
              <a:lnTo>
                <a:pt x="41076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AB9D7-B311-43D4-9FEB-2C8E2EF2A37E}">
      <dsp:nvSpPr>
        <dsp:cNvPr id="0" name=""/>
        <dsp:cNvSpPr/>
      </dsp:nvSpPr>
      <dsp:spPr>
        <a:xfrm>
          <a:off x="533995" y="1629613"/>
          <a:ext cx="2053828" cy="901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Permitted or CUP in Zone Use Table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+ Existing STRs meeting criteria</a:t>
          </a:r>
        </a:p>
      </dsp:txBody>
      <dsp:txXfrm>
        <a:off x="533995" y="1629613"/>
        <a:ext cx="2053828" cy="901609"/>
      </dsp:txXfrm>
    </dsp:sp>
    <dsp:sp modelId="{F0CF694B-804A-4C3A-AFFF-5E789F325EC2}">
      <dsp:nvSpPr>
        <dsp:cNvPr id="0" name=""/>
        <dsp:cNvSpPr/>
      </dsp:nvSpPr>
      <dsp:spPr>
        <a:xfrm>
          <a:off x="2998589" y="442490"/>
          <a:ext cx="2053828" cy="626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Tier 1: Owner Occupied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+ Any Tier in RRR PUD, MPR Zones</a:t>
          </a:r>
        </a:p>
      </dsp:txBody>
      <dsp:txXfrm>
        <a:off x="2998589" y="442490"/>
        <a:ext cx="2053828" cy="626417"/>
      </dsp:txXfrm>
    </dsp:sp>
    <dsp:sp modelId="{C1A3C969-0D97-461D-971A-1E024A9AED6E}">
      <dsp:nvSpPr>
        <dsp:cNvPr id="0" name=""/>
        <dsp:cNvSpPr/>
      </dsp:nvSpPr>
      <dsp:spPr>
        <a:xfrm>
          <a:off x="5463182" y="917"/>
          <a:ext cx="2053828" cy="626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1% Cap Does Not Apply</a:t>
          </a:r>
        </a:p>
      </dsp:txBody>
      <dsp:txXfrm>
        <a:off x="5463182" y="917"/>
        <a:ext cx="2053828" cy="626417"/>
      </dsp:txXfrm>
    </dsp:sp>
    <dsp:sp modelId="{7B33714F-A7C4-475C-A329-F8B97FF4FFC1}">
      <dsp:nvSpPr>
        <dsp:cNvPr id="0" name=""/>
        <dsp:cNvSpPr/>
      </dsp:nvSpPr>
      <dsp:spPr>
        <a:xfrm>
          <a:off x="5463182" y="884063"/>
          <a:ext cx="2053828" cy="626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Allowed in any location</a:t>
          </a:r>
        </a:p>
      </dsp:txBody>
      <dsp:txXfrm>
        <a:off x="5463182" y="884063"/>
        <a:ext cx="2053828" cy="626417"/>
      </dsp:txXfrm>
    </dsp:sp>
    <dsp:sp modelId="{AACEBE6F-BCB4-489A-A4E6-668EDC6FEAFA}">
      <dsp:nvSpPr>
        <dsp:cNvPr id="0" name=""/>
        <dsp:cNvSpPr/>
      </dsp:nvSpPr>
      <dsp:spPr>
        <a:xfrm>
          <a:off x="7927776" y="442490"/>
          <a:ext cx="2053828" cy="6264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Must meet standards</a:t>
          </a:r>
        </a:p>
      </dsp:txBody>
      <dsp:txXfrm>
        <a:off x="7927776" y="442490"/>
        <a:ext cx="2053828" cy="626417"/>
      </dsp:txXfrm>
    </dsp:sp>
    <dsp:sp modelId="{824803A2-16D0-4897-AA9E-0C8E0337DDA2}">
      <dsp:nvSpPr>
        <dsp:cNvPr id="0" name=""/>
        <dsp:cNvSpPr/>
      </dsp:nvSpPr>
      <dsp:spPr>
        <a:xfrm>
          <a:off x="7927776" y="1325636"/>
          <a:ext cx="2053828" cy="6264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Must obtain land use permit</a:t>
          </a:r>
        </a:p>
      </dsp:txBody>
      <dsp:txXfrm>
        <a:off x="7927776" y="1325636"/>
        <a:ext cx="2053828" cy="626417"/>
      </dsp:txXfrm>
    </dsp:sp>
    <dsp:sp modelId="{20FF1171-CF27-4DAC-B6EB-3C07C73EF21A}">
      <dsp:nvSpPr>
        <dsp:cNvPr id="0" name=""/>
        <dsp:cNvSpPr/>
      </dsp:nvSpPr>
      <dsp:spPr>
        <a:xfrm>
          <a:off x="2998589" y="3091928"/>
          <a:ext cx="2053828" cy="6264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Tier 2: Non-Owner Occupied and </a:t>
          </a:r>
          <a:br>
            <a:rPr lang="en-US" sz="1200" kern="1200" dirty="0"/>
          </a:br>
          <a:r>
            <a:rPr lang="en-US" sz="1200" kern="1200" dirty="0"/>
            <a:t>Tier 3: Larger Occupancy</a:t>
          </a:r>
        </a:p>
      </dsp:txBody>
      <dsp:txXfrm>
        <a:off x="2998589" y="3091928"/>
        <a:ext cx="2053828" cy="626417"/>
      </dsp:txXfrm>
    </dsp:sp>
    <dsp:sp modelId="{24DB2200-1574-494D-9673-F22607942D6C}">
      <dsp:nvSpPr>
        <dsp:cNvPr id="0" name=""/>
        <dsp:cNvSpPr/>
      </dsp:nvSpPr>
      <dsp:spPr>
        <a:xfrm>
          <a:off x="5463182" y="2650355"/>
          <a:ext cx="2053828" cy="626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1% Cap Countywide + Subareas</a:t>
          </a:r>
        </a:p>
      </dsp:txBody>
      <dsp:txXfrm>
        <a:off x="5463182" y="2650355"/>
        <a:ext cx="2053828" cy="626417"/>
      </dsp:txXfrm>
    </dsp:sp>
    <dsp:sp modelId="{ECB15D90-8C9E-439D-BC1F-628D772C4BF2}">
      <dsp:nvSpPr>
        <dsp:cNvPr id="0" name=""/>
        <dsp:cNvSpPr/>
      </dsp:nvSpPr>
      <dsp:spPr>
        <a:xfrm>
          <a:off x="7927776" y="2208782"/>
          <a:ext cx="2053828" cy="6264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Must meet standards</a:t>
          </a:r>
        </a:p>
      </dsp:txBody>
      <dsp:txXfrm>
        <a:off x="7927776" y="2208782"/>
        <a:ext cx="2053828" cy="626417"/>
      </dsp:txXfrm>
    </dsp:sp>
    <dsp:sp modelId="{C322302B-EB16-4A8F-B4A1-1AF1DB1B5AFD}">
      <dsp:nvSpPr>
        <dsp:cNvPr id="0" name=""/>
        <dsp:cNvSpPr/>
      </dsp:nvSpPr>
      <dsp:spPr>
        <a:xfrm>
          <a:off x="7927776" y="3091928"/>
          <a:ext cx="2053828" cy="62641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Must obtain land use permit</a:t>
          </a:r>
        </a:p>
      </dsp:txBody>
      <dsp:txXfrm>
        <a:off x="7927776" y="3091928"/>
        <a:ext cx="2053828" cy="626417"/>
      </dsp:txXfrm>
    </dsp:sp>
    <dsp:sp modelId="{09366AF4-F949-48E5-914D-2C9B883387AD}">
      <dsp:nvSpPr>
        <dsp:cNvPr id="0" name=""/>
        <dsp:cNvSpPr/>
      </dsp:nvSpPr>
      <dsp:spPr>
        <a:xfrm>
          <a:off x="5463182" y="3533501"/>
          <a:ext cx="2053828" cy="6264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Restrict in Zip Codes with &gt; 5%, Manson UGA R zones,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City UGAs</a:t>
          </a:r>
        </a:p>
      </dsp:txBody>
      <dsp:txXfrm>
        <a:off x="5463182" y="3533501"/>
        <a:ext cx="2053828" cy="626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77223-8361-4E4D-8B0E-12B95C65DBA7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EFED-08B2-4467-826B-727B5B190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4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3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0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6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8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3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5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6/17/2020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9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2443C1-C3F5-454B-9298-41C08315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15594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Short-Term Rentals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CCE95-32DB-489B-B6FF-0586567D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6/17/2020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DA11F117-C538-4D56-BB3B-A4A6BCBB3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20312"/>
          <a:stretch/>
        </p:blipFill>
        <p:spPr>
          <a:xfrm>
            <a:off x="6229215" y="10"/>
            <a:ext cx="5962785" cy="598713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CA738-906A-4CB4-BB89-5AF109E5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A9DECC-75D1-4D8C-8718-38827146540C}"/>
              </a:ext>
            </a:extLst>
          </p:cNvPr>
          <p:cNvSpPr/>
          <p:nvPr/>
        </p:nvSpPr>
        <p:spPr>
          <a:xfrm>
            <a:off x="753687" y="2523176"/>
            <a:ext cx="4832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Chelan County</a:t>
            </a:r>
          </a:p>
          <a:p>
            <a:r>
              <a:rPr lang="en-US" b="1" dirty="0"/>
              <a:t>Planning Commission </a:t>
            </a:r>
          </a:p>
          <a:p>
            <a:r>
              <a:rPr lang="en-US" b="1" dirty="0"/>
              <a:t>Hearing </a:t>
            </a:r>
          </a:p>
          <a:p>
            <a:r>
              <a:rPr lang="en-US" b="1" dirty="0"/>
              <a:t>June 17, 2020</a:t>
            </a:r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FE9A26-0116-48BE-A776-5936025E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23" y="4099420"/>
            <a:ext cx="914400" cy="11913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F7248-609F-45A5-9D60-C26D2D186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5560370"/>
            <a:ext cx="1828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63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79753-18D1-440A-8CF7-798DF05E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071"/>
          </a:xfrm>
        </p:spPr>
        <p:txBody>
          <a:bodyPr>
            <a:normAutofit/>
          </a:bodyPr>
          <a:lstStyle/>
          <a:p>
            <a:r>
              <a:rPr lang="en-US" dirty="0"/>
              <a:t>Background: Growth in </a:t>
            </a:r>
            <a:r>
              <a:rPr lang="en-US" dirty="0" err="1"/>
              <a:t>STRs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B87A-AEBB-4E9E-9A38-88DBB3F9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6/17/2020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4C7D6-3ACF-4E56-9AAB-3B1980EF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845F5A-061D-4825-9AE9-D7794091C6C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CBCC07-F437-4484-8057-A32D48052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618627"/>
              </p:ext>
            </p:extLst>
          </p:nvPr>
        </p:nvGraphicFramePr>
        <p:xfrm>
          <a:off x="853439" y="1763418"/>
          <a:ext cx="8837069" cy="4456407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279750">
                  <a:extLst>
                    <a:ext uri="{9D8B030D-6E8A-4147-A177-3AD203B41FA5}">
                      <a16:colId xmlns:a16="http://schemas.microsoft.com/office/drawing/2014/main" val="3345188301"/>
                    </a:ext>
                  </a:extLst>
                </a:gridCol>
                <a:gridCol w="1853611">
                  <a:extLst>
                    <a:ext uri="{9D8B030D-6E8A-4147-A177-3AD203B41FA5}">
                      <a16:colId xmlns:a16="http://schemas.microsoft.com/office/drawing/2014/main" val="634513625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207183614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1752276311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2974589255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3363120032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236965312"/>
                    </a:ext>
                  </a:extLst>
                </a:gridCol>
                <a:gridCol w="950618">
                  <a:extLst>
                    <a:ext uri="{9D8B030D-6E8A-4147-A177-3AD203B41FA5}">
                      <a16:colId xmlns:a16="http://schemas.microsoft.com/office/drawing/2014/main" val="2992385780"/>
                    </a:ext>
                  </a:extLst>
                </a:gridCol>
              </a:tblGrid>
              <a:tr h="39895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Zip Code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Zip Code Place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 2014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 2015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 2016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 2017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 2018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</a:rPr>
                        <a:t> 2019 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453" marR="108453" marT="54698" marB="54698"/>
                </a:tc>
                <a:extLst>
                  <a:ext uri="{0D108BD9-81ED-4DB2-BD59-A6C34878D82A}">
                    <a16:rowId xmlns:a16="http://schemas.microsoft.com/office/drawing/2014/main" val="2017165407"/>
                  </a:ext>
                </a:extLst>
              </a:tr>
              <a:tr h="52906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98815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Cashmere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11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25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1496539295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98816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Chelan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1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14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64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60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75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3363428876"/>
                  </a:ext>
                </a:extLst>
              </a:tr>
              <a:tr h="52906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98822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Entiat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3675747017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98826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Leavenworth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59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110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205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611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816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868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3885577213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98828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Malaga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2529856200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98831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>
                          <a:effectLst/>
                        </a:rPr>
                        <a:t>Manson*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>
                          <a:effectLst/>
                        </a:rPr>
                        <a:t>6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>
                          <a:effectLst/>
                        </a:rPr>
                        <a:t>9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56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>
                          <a:effectLst/>
                        </a:rPr>
                        <a:t>212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>
                          <a:effectLst/>
                        </a:rPr>
                        <a:t>215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</a:rPr>
                        <a:t>229</a:t>
                      </a:r>
                      <a:endParaRPr lang="en-US" sz="2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249932717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98847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Peshastin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8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16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41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47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56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746150783"/>
                  </a:ext>
                </a:extLst>
              </a:tr>
              <a:tr h="402601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98801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Wenatchee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14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25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32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39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613505652"/>
                  </a:ext>
                </a:extLst>
              </a:tr>
              <a:tr h="52906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Grand Total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76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145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322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</a:rPr>
                        <a:t>986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1,206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</a:rPr>
                        <a:t>1,308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01" marR="67901" marT="67901" marB="67901"/>
                </a:tc>
                <a:extLst>
                  <a:ext uri="{0D108BD9-81ED-4DB2-BD59-A6C34878D82A}">
                    <a16:rowId xmlns:a16="http://schemas.microsoft.com/office/drawing/2014/main" val="40097714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4DBBC3-BBEE-4BD7-ABB9-50DA1F49F816}"/>
              </a:ext>
            </a:extLst>
          </p:cNvPr>
          <p:cNvSpPr txBox="1"/>
          <p:nvPr/>
        </p:nvSpPr>
        <p:spPr>
          <a:xfrm>
            <a:off x="795250" y="1357721"/>
            <a:ext cx="9330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w Cen MT" panose="020B0602020104020603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Unincorporated Chelan County Listings December 2014-19: </a:t>
            </a:r>
            <a:r>
              <a:rPr lang="en-US" sz="1800" b="1" dirty="0" err="1">
                <a:effectLst/>
                <a:latin typeface="Tw Cen MT" panose="020B0602020104020603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AirBnB</a:t>
            </a:r>
            <a:r>
              <a:rPr lang="en-US" sz="1800" b="1" dirty="0">
                <a:effectLst/>
                <a:latin typeface="Tw Cen MT" panose="020B0602020104020603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&amp; Home Away Monthly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963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D3436-FDB4-4967-A040-AD2699CA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Share of </a:t>
            </a:r>
            <a:r>
              <a:rPr lang="en-US" dirty="0" err="1"/>
              <a:t>STRs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0EABA-8A88-416E-ABAC-F49627AF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2572"/>
            <a:ext cx="10515600" cy="365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800" b="1" dirty="0">
                <a:effectLst/>
                <a:latin typeface="Tw Cen MT" panose="020B0602020104020603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Unincorporated Chelan County Entire Home Short-Term Rentals as Share of Total Housing Units 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C395-610F-4496-A01E-1B628EC0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6B2E4-152F-4A4E-8275-34725226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FE8D3-76CC-4DBB-BC5B-FD721DD0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5" y="1887697"/>
            <a:ext cx="7128560" cy="429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28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FFE6-9837-471C-A9AB-2C16C299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</a:t>
            </a:r>
            <a:r>
              <a:rPr lang="en-US" dirty="0" err="1"/>
              <a:t>STRs</a:t>
            </a:r>
            <a:r>
              <a:rPr lang="en-US" dirty="0"/>
              <a:t> are Rented as Entire Homes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B426E0-15BD-4F40-A91D-8AB68D773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816492"/>
              </p:ext>
            </p:extLst>
          </p:nvPr>
        </p:nvGraphicFramePr>
        <p:xfrm>
          <a:off x="921328" y="2186490"/>
          <a:ext cx="8330737" cy="362204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599459">
                  <a:extLst>
                    <a:ext uri="{9D8B030D-6E8A-4147-A177-3AD203B41FA5}">
                      <a16:colId xmlns:a16="http://schemas.microsoft.com/office/drawing/2014/main" val="4226515971"/>
                    </a:ext>
                  </a:extLst>
                </a:gridCol>
                <a:gridCol w="2954366">
                  <a:extLst>
                    <a:ext uri="{9D8B030D-6E8A-4147-A177-3AD203B41FA5}">
                      <a16:colId xmlns:a16="http://schemas.microsoft.com/office/drawing/2014/main" val="2327982145"/>
                    </a:ext>
                  </a:extLst>
                </a:gridCol>
                <a:gridCol w="2776912">
                  <a:extLst>
                    <a:ext uri="{9D8B030D-6E8A-4147-A177-3AD203B41FA5}">
                      <a16:colId xmlns:a16="http://schemas.microsoft.com/office/drawing/2014/main" val="2287719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Zip Code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Private Room</a:t>
                      </a: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Entire Home/Apartment </a:t>
                      </a: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938572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Cashmere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3493898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Chelan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295485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Entiat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180514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Leavenworth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749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659130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Manson*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1554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+mn-lt"/>
                        </a:rPr>
                        <a:t>Malaga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5317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Peshastin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9793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Wenatchee</a:t>
                      </a:r>
                      <a:endParaRPr lang="en-US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3144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Grand Total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 fontAlgn="auto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1,247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213639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E83F8-165E-44B0-BD4B-96299F48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FFBAB-34DB-491D-9017-DE824734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8DD2A-DD85-4BD6-9840-B305F0DDFE74}"/>
              </a:ext>
            </a:extLst>
          </p:cNvPr>
          <p:cNvSpPr txBox="1"/>
          <p:nvPr/>
        </p:nvSpPr>
        <p:spPr>
          <a:xfrm>
            <a:off x="921328" y="5928551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*Includes housing on Wapato - about 83 in Manson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130964-69E4-462C-851A-866629E70171}"/>
              </a:ext>
            </a:extLst>
          </p:cNvPr>
          <p:cNvSpPr txBox="1"/>
          <p:nvPr/>
        </p:nvSpPr>
        <p:spPr>
          <a:xfrm>
            <a:off x="838200" y="1817158"/>
            <a:ext cx="101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January 2020: </a:t>
            </a:r>
            <a:r>
              <a:rPr lang="en-US" b="1" dirty="0" err="1"/>
              <a:t>AirBnB</a:t>
            </a:r>
            <a:r>
              <a:rPr lang="en-US" b="1" dirty="0"/>
              <a:t> and HomeAway Listings  Property Data</a:t>
            </a:r>
          </a:p>
        </p:txBody>
      </p:sp>
    </p:spTree>
    <p:extLst>
      <p:ext uri="{BB962C8B-B14F-4D97-AF65-F5344CB8AC3E}">
        <p14:creationId xmlns:p14="http://schemas.microsoft.com/office/powerpoint/2010/main" val="158923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A6C2-FE06-4A1A-B82D-2ADB00C5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BOCC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675B-3FCB-49A7-9F91-64E164BB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74000" cy="4749800"/>
          </a:xfrm>
        </p:spPr>
        <p:txBody>
          <a:bodyPr>
            <a:noAutofit/>
          </a:bodyPr>
          <a:lstStyle/>
          <a:p>
            <a:r>
              <a:rPr lang="en-US" sz="1500" dirty="0"/>
              <a:t>The Board of Commissioners intends to </a:t>
            </a:r>
            <a:r>
              <a:rPr lang="en-US" sz="1500" b="1" dirty="0"/>
              <a:t>adopt code that addresses the rapid proliferation of short-term rentals in Chelan County</a:t>
            </a:r>
            <a:r>
              <a:rPr lang="en-US" sz="1500" dirty="0"/>
              <a:t>.  </a:t>
            </a:r>
          </a:p>
          <a:p>
            <a:r>
              <a:rPr lang="en-US" sz="1500" dirty="0"/>
              <a:t>The BOCC wishes to </a:t>
            </a:r>
            <a:r>
              <a:rPr lang="en-US" sz="1500" b="1" dirty="0"/>
              <a:t>protect the character of residential communities across the county, while allowing for property-owner income from short-term rentals</a:t>
            </a:r>
            <a:r>
              <a:rPr lang="en-US" sz="1500" dirty="0"/>
              <a:t>.  The BOCC recognizes that STRs are an important part of our economy. However, while many owner/operators manage their properties responsibly, many clearly do not.</a:t>
            </a:r>
          </a:p>
          <a:p>
            <a:r>
              <a:rPr lang="en-US" sz="1500" b="1" dirty="0"/>
              <a:t>Chelan County needs the tools to ensure that all STR owner/operators meet a minimum set of standards. </a:t>
            </a:r>
          </a:p>
          <a:p>
            <a:r>
              <a:rPr lang="en-US" sz="1500" b="1" dirty="0"/>
              <a:t>To ensure that these standards are met, the BOCC wishes to impose an annual registration fee for STRs to finance the following: fire marshal inspection, health district inspection, permit processing by Community Development Department, and code compliance cost recovery. </a:t>
            </a:r>
            <a:r>
              <a:rPr lang="en-US" sz="1500" dirty="0"/>
              <a:t>Enforcement should be sufficient to allow for closure of short-term rentals that repeatedly violate code.</a:t>
            </a:r>
          </a:p>
          <a:p>
            <a:r>
              <a:rPr lang="en-US" sz="1500" b="1" dirty="0"/>
              <a:t>Nothing in the code will be inconsistent with RCW 64.37 or with the Manson and Peshastin Urban Growth Areas. </a:t>
            </a:r>
          </a:p>
          <a:p>
            <a:r>
              <a:rPr lang="en-US" sz="1500" dirty="0"/>
              <a:t>The BOCC wishes to have this process completed </a:t>
            </a:r>
            <a:r>
              <a:rPr lang="en-US" sz="1500" b="1" dirty="0"/>
              <a:t>by August 2020</a:t>
            </a:r>
            <a:r>
              <a:rPr lang="en-US" sz="15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E8B20-5D18-473B-91FF-0ACBD2EA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F7A9C-0FE5-4F6A-BDB3-DA3FCA35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26829-723B-4B9C-819F-9C22165DE0E0}"/>
              </a:ext>
            </a:extLst>
          </p:cNvPr>
          <p:cNvSpPr txBox="1"/>
          <p:nvPr/>
        </p:nvSpPr>
        <p:spPr>
          <a:xfrm>
            <a:off x="8851900" y="1001554"/>
            <a:ext cx="3022600" cy="51706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/>
              <a:t>Those standards may include, but are not limited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parking,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garbage,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noise,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trespassing,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privacy,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septic capacity,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fire risk,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consumer safety,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signs,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hot tubs, pools and spas,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occupancy limits by zone and neighborhood,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density by zone and neighborhood,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commercial and liability insurance,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and the availability of STR owner/operators to respond to a complaint within a short-time frame.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2733B8-F585-41B2-A96D-268157B6F167}"/>
              </a:ext>
            </a:extLst>
          </p:cNvPr>
          <p:cNvCxnSpPr/>
          <p:nvPr/>
        </p:nvCxnSpPr>
        <p:spPr>
          <a:xfrm>
            <a:off x="3797300" y="3695700"/>
            <a:ext cx="49149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9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C2FB712-54EA-4D5E-A4B6-E309C1EBF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53620"/>
              </p:ext>
            </p:extLst>
          </p:nvPr>
        </p:nvGraphicFramePr>
        <p:xfrm>
          <a:off x="838200" y="980768"/>
          <a:ext cx="10515598" cy="535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10">
                  <a:extLst>
                    <a:ext uri="{9D8B030D-6E8A-4147-A177-3AD203B41FA5}">
                      <a16:colId xmlns:a16="http://schemas.microsoft.com/office/drawing/2014/main" val="673916057"/>
                    </a:ext>
                  </a:extLst>
                </a:gridCol>
                <a:gridCol w="3451697">
                  <a:extLst>
                    <a:ext uri="{9D8B030D-6E8A-4147-A177-3AD203B41FA5}">
                      <a16:colId xmlns:a16="http://schemas.microsoft.com/office/drawing/2014/main" val="2914345890"/>
                    </a:ext>
                  </a:extLst>
                </a:gridCol>
                <a:gridCol w="6515791">
                  <a:extLst>
                    <a:ext uri="{9D8B030D-6E8A-4147-A177-3AD203B41FA5}">
                      <a16:colId xmlns:a16="http://schemas.microsoft.com/office/drawing/2014/main" val="3220649909"/>
                    </a:ext>
                  </a:extLst>
                </a:gridCol>
              </a:tblGrid>
              <a:tr h="275434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42" marR="70242" marT="35426" marB="35426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Best Practice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42" marR="70242" marT="35426" marB="35426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Approach in Draft Code on Short-Term Rentals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242" marR="70242" marT="35426" marB="35426"/>
                </a:tc>
                <a:extLst>
                  <a:ext uri="{0D108BD9-81ED-4DB2-BD59-A6C34878D82A}">
                    <a16:rowId xmlns:a16="http://schemas.microsoft.com/office/drawing/2014/main" val="1874318871"/>
                  </a:ext>
                </a:extLst>
              </a:tr>
              <a:tr h="161385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Establish protections for the supply and affordability of housing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Allow a small increase annually in short-term rentals, e.g. 1% countywide. </a:t>
                      </a:r>
                    </a:p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In areas with a high concentration (greater than 5%), allow existing short-term rentals compliant with rules, but restrict new ones.</a:t>
                      </a:r>
                    </a:p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Owner-occupied short-term rentals (Tier 1) are preferred over non-owner-occupied short-term rentals (Tier 2) as it retains housing for long-term residents and addresses neighborhood quality.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2853270787"/>
                  </a:ext>
                </a:extLst>
              </a:tr>
              <a:tr h="809496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Preserve neighborhood quality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Nighttime and daytime occupancy</a:t>
                      </a:r>
                    </a:p>
                    <a:p>
                      <a:pPr marL="285750" marR="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Larger-occupancy </a:t>
                      </a:r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STRs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allowed with a conditional use permit</a:t>
                      </a:r>
                    </a:p>
                    <a:p>
                      <a:pPr marL="285750" marR="0" indent="-28575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parking, solid waste management, etc.</a:t>
                      </a: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1307084062"/>
                  </a:ext>
                </a:extLst>
              </a:tr>
              <a:tr h="70554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Create protections for the wellbeing of guests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Provide for property management plan, health and safety, insurance,</a:t>
                      </a:r>
                      <a:r>
                        <a:rPr lang="en-US" sz="1400" u="none" strike="noStrike" baseline="0" dirty="0">
                          <a:effectLst/>
                        </a:rPr>
                        <a:t> etc.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453580692"/>
                  </a:ext>
                </a:extLst>
              </a:tr>
              <a:tr h="633518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Establish oversight and complaint procedures for wellbeing of neighbors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Provide process for code compliance integrated with County code and state laws.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1061998724"/>
                  </a:ext>
                </a:extLst>
              </a:tr>
              <a:tr h="49877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Preserve public tax revenues and level the playing field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Require short-term rentals owners/operators to comply with local and state tax requirements.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1230723009"/>
                  </a:ext>
                </a:extLst>
              </a:tr>
              <a:tr h="45754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Regular permitting &amp; record keeping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Provide process for initial permit and annual renewal.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2241710383"/>
                  </a:ext>
                </a:extLst>
              </a:tr>
              <a:tr h="292009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</a:rPr>
                        <a:t>Establish clear definitions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tc>
                  <a:txBody>
                    <a:bodyPr/>
                    <a:lstStyle/>
                    <a:p>
                      <a:pPr marL="285750" marR="0" indent="-28575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Consider state definitions and adapt for local needs.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978" marR="43978" marT="43978" marB="43978"/>
                </a:tc>
                <a:extLst>
                  <a:ext uri="{0D108BD9-81ED-4DB2-BD59-A6C34878D82A}">
                    <a16:rowId xmlns:a16="http://schemas.microsoft.com/office/drawing/2014/main" val="146148808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1DB4A-E997-4D40-BF47-1DE334ED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53DA3-F4E3-4841-9E48-A4F26C63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BE336-C225-4EBC-A136-CDF88C6321C5}"/>
              </a:ext>
            </a:extLst>
          </p:cNvPr>
          <p:cNvSpPr txBox="1"/>
          <p:nvPr/>
        </p:nvSpPr>
        <p:spPr>
          <a:xfrm>
            <a:off x="803564" y="526586"/>
            <a:ext cx="735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Key Elements of Draft Code</a:t>
            </a:r>
          </a:p>
        </p:txBody>
      </p:sp>
    </p:spTree>
    <p:extLst>
      <p:ext uri="{BB962C8B-B14F-4D97-AF65-F5344CB8AC3E}">
        <p14:creationId xmlns:p14="http://schemas.microsoft.com/office/powerpoint/2010/main" val="411794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3D26-E478-408D-925D-BC036FC8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Short-Term Rental Regulation Process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B1AA33-A5FF-4B72-BA24-345B6C216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124027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5B9AA-0778-46B4-AB85-9448C879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A1065-5B6F-4B99-A5A7-1136EE10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23146-C404-4855-935C-7940224B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487C-CA96-430A-83CF-21747982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16</a:t>
            </a:fld>
            <a:endParaRPr lang="en-US" dirty="0"/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4FDEB765-3F1A-4A51-8CB5-A8F3CC3A76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2" y="31126"/>
            <a:ext cx="5120640" cy="6826874"/>
          </a:xfrm>
        </p:spPr>
      </p:pic>
      <p:pic>
        <p:nvPicPr>
          <p:cNvPr id="14" name="Content Placeholder 13" descr="A close up of a map&#10;&#10;Description automatically generated">
            <a:extLst>
              <a:ext uri="{FF2B5EF4-FFF2-40B4-BE49-F238E27FC236}">
                <a16:creationId xmlns:a16="http://schemas.microsoft.com/office/drawing/2014/main" id="{C84DF6F9-0CF0-461D-96D7-5370006831A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0"/>
            <a:ext cx="5120640" cy="6826641"/>
          </a:xfr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B583A6AE-EFB1-4760-AA6B-A86F2724246A}"/>
              </a:ext>
            </a:extLst>
          </p:cNvPr>
          <p:cNvSpPr/>
          <p:nvPr/>
        </p:nvSpPr>
        <p:spPr>
          <a:xfrm>
            <a:off x="2119630" y="2365570"/>
            <a:ext cx="1416050" cy="2095500"/>
          </a:xfrm>
          <a:prstGeom prst="flowChartConnector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25CC7-9490-464A-8DE1-2EB1FEB94B03}"/>
              </a:ext>
            </a:extLst>
          </p:cNvPr>
          <p:cNvSpPr txBox="1"/>
          <p:nvPr/>
        </p:nvSpPr>
        <p:spPr>
          <a:xfrm>
            <a:off x="0" y="-782"/>
            <a:ext cx="70713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Boundary in Leavenworth-Lake Wenatchee Zip Code</a:t>
            </a:r>
          </a:p>
        </p:txBody>
      </p:sp>
    </p:spTree>
    <p:extLst>
      <p:ext uri="{BB962C8B-B14F-4D97-AF65-F5344CB8AC3E}">
        <p14:creationId xmlns:p14="http://schemas.microsoft.com/office/powerpoint/2010/main" val="421398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ECFF-D379-4CE2-AE48-B986BDFD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Units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5488DE4-0C49-4150-B810-3B60569A7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0" y="2011681"/>
            <a:ext cx="4937760" cy="416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(iv) Nonconforming Short-Term Rental Units in Restricted Zones: </a:t>
            </a:r>
          </a:p>
          <a:p>
            <a:pPr marL="0" indent="0">
              <a:buNone/>
            </a:pPr>
            <a:r>
              <a:rPr lang="en-US" dirty="0"/>
              <a:t>Where a zone does not allow short-term rental units as of XXX [effective date] according to CCC Sections 11.04.020, 11.22.030, or 11.23.030, </a:t>
            </a:r>
          </a:p>
          <a:p>
            <a:pPr marL="0" indent="0">
              <a:buNone/>
            </a:pPr>
            <a:r>
              <a:rPr lang="en-US" dirty="0"/>
              <a:t>only those short-term rentals that exist as of XXX [effective date] and </a:t>
            </a:r>
          </a:p>
          <a:p>
            <a:pPr marL="0" indent="0">
              <a:buNone/>
            </a:pPr>
            <a:r>
              <a:rPr lang="en-US" dirty="0"/>
              <a:t>are compliant with criteria in subsection (iii) above, will be allowed as nonconforming uses. </a:t>
            </a:r>
          </a:p>
          <a:p>
            <a:pPr marL="0" indent="0">
              <a:buNone/>
            </a:pPr>
            <a:r>
              <a:rPr lang="en-US" dirty="0"/>
              <a:t>Such uses may not be significantly changed, altered, extended, or enlarged and must cease after two years from XXX [effective date]. </a:t>
            </a:r>
          </a:p>
          <a:p>
            <a:pPr marL="0" indent="0">
              <a:buNone/>
            </a:pPr>
            <a:r>
              <a:rPr lang="en-US" dirty="0"/>
              <a:t>After expiration or revocation of the permit authorizing a legal nonconforming short-term rental, no operator shall operate a short-term rental.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FEE6AE9-628F-4B7F-A161-98F812F61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0900" y="587375"/>
            <a:ext cx="5905500" cy="558482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(iii) Existing Short-Term Rentals</a:t>
            </a:r>
            <a:r>
              <a:rPr lang="en-US" sz="1400" b="1" u="sng" dirty="0"/>
              <a:t>:  [All must show following]</a:t>
            </a:r>
          </a:p>
          <a:p>
            <a:pPr marL="0" indent="0">
              <a:buNone/>
            </a:pPr>
            <a:r>
              <a:rPr lang="en-US" sz="1400" dirty="0"/>
              <a:t>(a) That similar uses were allowed in the subject zones at the time the short-term rental was established, including but not limited to: bed and breakfast, guest inn, boarding house, lodging facility, hotel/motel, or other transient accommodation; and </a:t>
            </a:r>
          </a:p>
          <a:p>
            <a:pPr marL="0" indent="0">
              <a:buNone/>
            </a:pPr>
            <a:r>
              <a:rPr lang="en-US" sz="1400" dirty="0"/>
              <a:t>(b) That a location was used for short-term rental purposes during January 1, 2019 to XXX [effective date]. The Director may permit homes with approved building permits after January 2019, constructed within six months of the effective date of this ordinance to be considered as an existing short-term rental; and</a:t>
            </a:r>
          </a:p>
          <a:p>
            <a:pPr marL="0" indent="0">
              <a:buNone/>
            </a:pPr>
            <a:r>
              <a:rPr lang="en-US" sz="1400" dirty="0"/>
              <a:t>(c) That all applicable state and local taxes were fully and timely paid for all short-term rental use that occurred prior to XXX [effective date], which at a minimum includes sales tax and hotel/motel taxes; and</a:t>
            </a:r>
          </a:p>
          <a:p>
            <a:pPr marL="0" indent="0">
              <a:buNone/>
            </a:pPr>
            <a:r>
              <a:rPr lang="en-US" sz="1400" dirty="0"/>
              <a:t>(d) That the short-term rental meets all requirements of subsection (3); and</a:t>
            </a:r>
          </a:p>
          <a:p>
            <a:pPr marL="0" indent="0">
              <a:buNone/>
            </a:pPr>
            <a:r>
              <a:rPr lang="en-US" sz="1400" dirty="0"/>
              <a:t>(e) That the short-term rental operator has obtained the required land use permits in subsection (4); and</a:t>
            </a:r>
          </a:p>
          <a:p>
            <a:pPr marL="0" indent="0">
              <a:buNone/>
            </a:pPr>
            <a:r>
              <a:rPr lang="en-US" sz="1400" dirty="0"/>
              <a:t>(f)  If located inside of the Manson Urban Growth Area, documentary evidence that the short-term rental was properly registered as a vacation rental with Chelan County per 11.23.040 as of XXX [effective date].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BDBE-31B7-4BFA-9873-B40B71BF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777A8-916C-4A3F-AE81-671A1C26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74A8-ABBA-4D62-94E5-6EA31A83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6B99-0C83-4D7B-A167-E147E2A91F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Planning Commission Clarifying Questions</a:t>
            </a:r>
          </a:p>
          <a:p>
            <a:r>
              <a:rPr lang="en-US" dirty="0"/>
              <a:t>Open Hearing &amp; Take Testimony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494C7-E5F1-4F41-AAFA-DBCC93C1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DE43C-FDD2-401C-A2DA-1F361266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0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FDF6-3047-466E-8F6F-EEE735C61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Topics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BE7C59-C4CE-497A-B717-384504E41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&amp; Schedule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Guiding Vision</a:t>
            </a:r>
          </a:p>
          <a:p>
            <a:r>
              <a:rPr lang="en-US" dirty="0"/>
              <a:t>Summary of Hearing Draft Code</a:t>
            </a:r>
          </a:p>
          <a:p>
            <a:r>
              <a:rPr lang="en-US" dirty="0"/>
              <a:t>Clarifying Questions / Conduct Hearing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72691-3005-4057-B41D-2DF2BA1B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6E8BF-800B-468C-800E-5C7ECA9E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5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5D8B-2B3F-4186-B370-A6DFDE92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F37EC-643E-4C66-80F9-024AAB4B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DA8C8-2714-4150-9F94-B45306FD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BFE83C-46CC-46FA-B686-D0DA2FFC9E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2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926D-7E21-484E-997F-20631D89B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BF42-9CE3-43D0-A9B4-15D729EA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606238" cy="39367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Planning Commission </a:t>
            </a:r>
          </a:p>
          <a:p>
            <a:pPr lvl="1"/>
            <a:r>
              <a:rPr lang="en-US" dirty="0"/>
              <a:t>Study Sessions: April 22, May 13, May 27, June 3</a:t>
            </a:r>
          </a:p>
          <a:p>
            <a:pPr lvl="1"/>
            <a:r>
              <a:rPr lang="en-US" dirty="0"/>
              <a:t>Hearing: June 17</a:t>
            </a:r>
          </a:p>
          <a:p>
            <a:pPr lvl="1"/>
            <a:r>
              <a:rPr lang="en-US" dirty="0"/>
              <a:t>Deliberation: June 24</a:t>
            </a:r>
          </a:p>
          <a:p>
            <a:r>
              <a:rPr lang="en-US" dirty="0" err="1"/>
              <a:t>BOCC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Work Session: July 7,  6:30 pm</a:t>
            </a:r>
          </a:p>
          <a:p>
            <a:pPr lvl="1"/>
            <a:r>
              <a:rPr lang="en-US" dirty="0"/>
              <a:t>Hearing: July 21, 5:30 pm</a:t>
            </a:r>
          </a:p>
          <a:p>
            <a:pPr lvl="1"/>
            <a:r>
              <a:rPr lang="en-US" dirty="0"/>
              <a:t>Deliberation: August 4, 5:30 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63AD-927A-4691-92BD-9CC5816F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6/17/2020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5EE93-B65F-4BC7-B1B0-9D9B0D8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8B85-9BD1-46C1-BF0F-EE443B8E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9602" cy="1325563"/>
          </a:xfrm>
        </p:spPr>
        <p:txBody>
          <a:bodyPr/>
          <a:lstStyle/>
          <a:p>
            <a:r>
              <a:rPr lang="en-US" dirty="0"/>
              <a:t>Background Information - STRs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84A4FD3-12CC-4863-B2E9-F9CF6C6C6E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23336" r="29438" b="9921"/>
          <a:stretch/>
        </p:blipFill>
        <p:spPr bwMode="auto">
          <a:xfrm>
            <a:off x="7022429" y="653602"/>
            <a:ext cx="4572000" cy="56984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A picture containing businesscard, screenshot&#10;&#10;Description automatically generated">
            <a:extLst>
              <a:ext uri="{FF2B5EF4-FFF2-40B4-BE49-F238E27FC236}">
                <a16:creationId xmlns:a16="http://schemas.microsoft.com/office/drawing/2014/main" id="{EE1B9121-A4DC-40EB-9807-B5DB135B6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50397" r="10516" b="11508"/>
          <a:stretch/>
        </p:blipFill>
        <p:spPr bwMode="auto">
          <a:xfrm>
            <a:off x="212474" y="3977464"/>
            <a:ext cx="6604298" cy="2374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241F6F-10C7-4876-A860-BD65A8D6FB5C}"/>
              </a:ext>
            </a:extLst>
          </p:cNvPr>
          <p:cNvSpPr/>
          <p:nvPr/>
        </p:nvSpPr>
        <p:spPr>
          <a:xfrm>
            <a:off x="597571" y="2108971"/>
            <a:ext cx="5997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1,535 unique rental units as of March 2020.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short-term rentals are offered as entire homes, and most are single-family in format.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ADE9A-C061-4A23-A931-E252EF6CC32A}"/>
              </a:ext>
            </a:extLst>
          </p:cNvPr>
          <p:cNvSpPr txBox="1"/>
          <p:nvPr/>
        </p:nvSpPr>
        <p:spPr>
          <a:xfrm>
            <a:off x="212474" y="3644876"/>
            <a:ext cx="3638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Host Compliance, March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7CC6-7655-4C11-8B17-FB4403EA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4/22/2020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85F42-61F4-44C3-B482-CD0E543D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1ACE-CD9E-4470-8F3C-677A8DF6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Available for STR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D326-D2C8-44A7-B6E0-9EFF882329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AirDNA</a:t>
            </a:r>
            <a:endParaRPr lang="en-US" dirty="0"/>
          </a:p>
          <a:p>
            <a:pPr lvl="1"/>
            <a:r>
              <a:rPr lang="en-US" dirty="0"/>
              <a:t>Addresses </a:t>
            </a:r>
            <a:r>
              <a:rPr lang="en-US" dirty="0" err="1"/>
              <a:t>AirBNB</a:t>
            </a:r>
            <a:r>
              <a:rPr lang="en-US" dirty="0"/>
              <a:t> &amp; Home Away</a:t>
            </a:r>
          </a:p>
          <a:p>
            <a:pPr lvl="1"/>
            <a:r>
              <a:rPr lang="en-US" dirty="0"/>
              <a:t>Over 1,300 units as of January 2020</a:t>
            </a:r>
          </a:p>
          <a:p>
            <a:pPr lvl="1"/>
            <a:r>
              <a:rPr lang="en-US" dirty="0"/>
              <a:t>Majority of Units in Host Compliance Data</a:t>
            </a:r>
          </a:p>
          <a:p>
            <a:pPr lvl="1"/>
            <a:r>
              <a:rPr lang="en-US" dirty="0"/>
              <a:t>Reviewed growth and location information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44DB1-C02C-4455-BC52-85AEC0B0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96685-B527-4D13-981F-9E157B7E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20259B9C-5A1F-4369-8ADC-E44968BD70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20312"/>
          <a:stretch/>
        </p:blipFill>
        <p:spPr>
          <a:xfrm>
            <a:off x="1235077" y="2011363"/>
            <a:ext cx="4143371" cy="4160837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919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7DFDC670-BE76-4215-A5D3-EC0305D7C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8" b="326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76D276-D6B5-41DE-9981-E8809FFF2E1A}"/>
              </a:ext>
            </a:extLst>
          </p:cNvPr>
          <p:cNvSpPr/>
          <p:nvPr/>
        </p:nvSpPr>
        <p:spPr>
          <a:xfrm>
            <a:off x="372177" y="5916412"/>
            <a:ext cx="5037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Geographic location is accurate for most properties with some locations within 500 meters for privacy.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1F3B4-F93C-40AA-BD3B-0DD0CBCC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77" y="4880730"/>
            <a:ext cx="10515600" cy="1088290"/>
          </a:xfrm>
        </p:spPr>
        <p:txBody>
          <a:bodyPr/>
          <a:lstStyle/>
          <a:p>
            <a:r>
              <a:rPr lang="en-US" dirty="0"/>
              <a:t>Lake Wenatchee Area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DACB0-98FB-41C5-89CE-D664F152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4/22/2020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52FEB7-FE12-49DD-ACF4-DDE247E6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1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68B2839-3D84-4672-A474-D0D5FEEA25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8" b="330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035EB4-F0F0-4505-A2BF-BB1AD190DE3B}"/>
              </a:ext>
            </a:extLst>
          </p:cNvPr>
          <p:cNvSpPr/>
          <p:nvPr/>
        </p:nvSpPr>
        <p:spPr>
          <a:xfrm>
            <a:off x="372177" y="5916412"/>
            <a:ext cx="5037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Geographic location is accurate for most properties with some locations within 500 meters for privacy.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717FD3-6E8A-44BF-A319-37BC25C5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77" y="0"/>
            <a:ext cx="10515600" cy="1088290"/>
          </a:xfrm>
        </p:spPr>
        <p:txBody>
          <a:bodyPr/>
          <a:lstStyle/>
          <a:p>
            <a:r>
              <a:rPr lang="en-US" dirty="0"/>
              <a:t>Leavenworth &amp; Peshastin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EE093-2897-477C-98D2-49AD45AA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4/22/2020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7B6C2-53BF-4805-97D4-C804E813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0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D83CF41-DA57-45AB-AC40-EA53B3686A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5" b="23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53E4E6-8298-4723-906E-429F65C55A67}"/>
              </a:ext>
            </a:extLst>
          </p:cNvPr>
          <p:cNvSpPr/>
          <p:nvPr/>
        </p:nvSpPr>
        <p:spPr>
          <a:xfrm>
            <a:off x="372177" y="5916412"/>
            <a:ext cx="5037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Geographic location is accurate for most properties with some locations within 500 meters for privacy.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DA5BCC-5A06-40DC-BD5A-63F46EC8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77" y="4880730"/>
            <a:ext cx="10515600" cy="1088290"/>
          </a:xfrm>
        </p:spPr>
        <p:txBody>
          <a:bodyPr/>
          <a:lstStyle/>
          <a:p>
            <a:r>
              <a:rPr lang="en-US" dirty="0"/>
              <a:t>Manson/ Chelan Area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AFDD4-5FBD-420E-A540-D1FB14F0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4/22/2020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0598C8-7CFD-431C-BD1D-EEF76134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8433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1425</Words>
  <Application>Microsoft Office PowerPoint</Application>
  <PresentationFormat>Widescreen</PresentationFormat>
  <Paragraphs>279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Elephant</vt:lpstr>
      <vt:lpstr>Tw Cen MT</vt:lpstr>
      <vt:lpstr>BrushVTI</vt:lpstr>
      <vt:lpstr>Short-Term Rentals</vt:lpstr>
      <vt:lpstr>Presentation Topics</vt:lpstr>
      <vt:lpstr>Process</vt:lpstr>
      <vt:lpstr>Schedule</vt:lpstr>
      <vt:lpstr>Background Information - STRs</vt:lpstr>
      <vt:lpstr>Data Available for STR Evaluation</vt:lpstr>
      <vt:lpstr>Lake Wenatchee Area</vt:lpstr>
      <vt:lpstr>Leavenworth &amp; Peshastin</vt:lpstr>
      <vt:lpstr>Manson/ Chelan Area</vt:lpstr>
      <vt:lpstr>Background: Growth in STRs</vt:lpstr>
      <vt:lpstr>Background: Share of STRs</vt:lpstr>
      <vt:lpstr>Most STRs are Rented as Entire Homes</vt:lpstr>
      <vt:lpstr>BOCC Vision</vt:lpstr>
      <vt:lpstr>PowerPoint Presentation</vt:lpstr>
      <vt:lpstr>Proposed Short-Term Rental Regulation Process</vt:lpstr>
      <vt:lpstr>PowerPoint Presentation</vt:lpstr>
      <vt:lpstr>Existing Units</vt:lpstr>
      <vt:lpstr>Hearing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Short-Term Rentals</dc:title>
  <dc:creator>Lisa Grueter</dc:creator>
  <cp:lastModifiedBy>Lisa Grueter</cp:lastModifiedBy>
  <cp:revision>2</cp:revision>
  <dcterms:created xsi:type="dcterms:W3CDTF">2020-06-17T14:42:41Z</dcterms:created>
  <dcterms:modified xsi:type="dcterms:W3CDTF">2020-06-17T15:07:04Z</dcterms:modified>
</cp:coreProperties>
</file>